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4" r:id="rId2"/>
  </p:sldMasterIdLst>
  <p:sldIdLst>
    <p:sldId id="324" r:id="rId3"/>
    <p:sldId id="344" r:id="rId4"/>
    <p:sldId id="326" r:id="rId5"/>
    <p:sldId id="330" r:id="rId6"/>
    <p:sldId id="327" r:id="rId7"/>
    <p:sldId id="329" r:id="rId8"/>
    <p:sldId id="328" r:id="rId9"/>
    <p:sldId id="351" r:id="rId10"/>
    <p:sldId id="331" r:id="rId11"/>
    <p:sldId id="268" r:id="rId12"/>
    <p:sldId id="332" r:id="rId13"/>
    <p:sldId id="333" r:id="rId14"/>
    <p:sldId id="334" r:id="rId15"/>
    <p:sldId id="346" r:id="rId16"/>
    <p:sldId id="347" r:id="rId17"/>
    <p:sldId id="348" r:id="rId18"/>
    <p:sldId id="349" r:id="rId19"/>
    <p:sldId id="350" r:id="rId20"/>
    <p:sldId id="339" r:id="rId21"/>
    <p:sldId id="340" r:id="rId22"/>
    <p:sldId id="341" r:id="rId23"/>
    <p:sldId id="342" r:id="rId24"/>
    <p:sldId id="34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D441AFD6-D0BE-4715-B8B8-03603A00D9B1}">
          <p14:sldIdLst>
            <p14:sldId id="324"/>
            <p14:sldId id="344"/>
          </p14:sldIdLst>
        </p14:section>
        <p14:section name="Welcome Message (1)" id="{EB20F4F2-9AAA-43D3-9523-A28B7A21DDEE}">
          <p14:sldIdLst>
            <p14:sldId id="326"/>
            <p14:sldId id="330"/>
            <p14:sldId id="327"/>
            <p14:sldId id="329"/>
            <p14:sldId id="328"/>
            <p14:sldId id="351"/>
            <p14:sldId id="331"/>
          </p14:sldIdLst>
        </p14:section>
        <p14:section name="About Us" id="{04F857F6-AE8C-4C13-800B-180EA1AD4CF8}">
          <p14:sldIdLst>
            <p14:sldId id="268"/>
            <p14:sldId id="332"/>
            <p14:sldId id="333"/>
            <p14:sldId id="334"/>
            <p14:sldId id="346"/>
            <p14:sldId id="347"/>
            <p14:sldId id="348"/>
            <p14:sldId id="349"/>
            <p14:sldId id="350"/>
            <p14:sldId id="339"/>
            <p14:sldId id="340"/>
            <p14:sldId id="341"/>
            <p14:sldId id="342"/>
            <p14:sldId id="345"/>
          </p14:sldIdLst>
        </p14:section>
        <p14:section name="What We Offer" id="{CCCDB39D-5A30-4E57-BC5F-A48BCDBBE91E}">
          <p14:sldIdLst/>
        </p14:section>
        <p14:section name="Team" id="{49659A69-46B2-4986-9316-CB5D7936DBD0}">
          <p14:sldIdLst/>
        </p14:section>
        <p14:section name="Portofolio" id="{577E8FC3-0615-4BA6-BB38-04A012755C3B}">
          <p14:sldIdLst/>
        </p14:section>
        <p14:section name="Portofolio with Mockup" id="{122E003F-FAAA-4F94-B6E5-B2C786483307}">
          <p14:sldIdLst/>
        </p14:section>
        <p14:section name="Infographic" id="{56FA4075-6947-4C93-8063-C210627DE799}">
          <p14:sldIdLst/>
        </p14:section>
        <p14:section name="Infographic with Map" id="{EEB41CD8-1F9F-4E60-B8D2-00B1D13D3F37}">
          <p14:sldIdLst/>
        </p14:section>
        <p14:section name="Page Break" id="{534945C8-657B-4553-80B7-9DF9EDD5F09E}">
          <p14:sldIdLst/>
        </p14:section>
        <p14:section name="Pricing Table" id="{29CC02FA-8AEC-47A8-9BFA-ECD288A27E3E}">
          <p14:sldIdLst/>
        </p14:section>
        <p14:section name="Testimoni" id="{D7F9461E-E4CE-47C7-B5D8-750687549BFF}">
          <p14:sldIdLst/>
        </p14:section>
        <p14:section name="Clients List" id="{BBE63B19-7AF0-4C89-BB7F-EB55AAA7E1C8}">
          <p14:sldIdLst/>
        </p14:section>
        <p14:section name="Contact" id="{97524EE3-907A-491E-8D19-4C71A28D058C}">
          <p14:sldIdLst/>
        </p14:section>
        <p14:section name="Closing" id="{73247595-8304-4B0B-B6FF-4FCCF1DEA02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57" userDrawn="1">
          <p15:clr>
            <a:srgbClr val="A4A3A4"/>
          </p15:clr>
        </p15:guide>
        <p15:guide id="4" orient="horz" pos="264" userDrawn="1">
          <p15:clr>
            <a:srgbClr val="A4A3A4"/>
          </p15:clr>
        </p15:guide>
        <p15:guide id="5" pos="7401" userDrawn="1">
          <p15:clr>
            <a:srgbClr val="A4A3A4"/>
          </p15:clr>
        </p15:guide>
        <p15:guide id="6" orient="horz"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FF88"/>
    <a:srgbClr val="4CD2B1"/>
    <a:srgbClr val="00BCD4"/>
    <a:srgbClr val="429AE2"/>
    <a:srgbClr val="E8ECEB"/>
    <a:srgbClr val="99A6AF"/>
    <a:srgbClr val="393D50"/>
    <a:srgbClr val="2C2E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32" autoAdjust="0"/>
    <p:restoredTop sz="91617" autoAdjust="0"/>
  </p:normalViewPr>
  <p:slideViewPr>
    <p:cSldViewPr snapToGrid="0" showGuides="1">
      <p:cViewPr varScale="1">
        <p:scale>
          <a:sx n="67" d="100"/>
          <a:sy n="67" d="100"/>
        </p:scale>
        <p:origin x="414" y="84"/>
      </p:cViewPr>
      <p:guideLst>
        <p:guide orient="horz" pos="2160"/>
        <p:guide pos="3840"/>
        <p:guide pos="257"/>
        <p:guide orient="horz" pos="264"/>
        <p:guide pos="7401"/>
        <p:guide orient="horz" pos="4056"/>
      </p:guideLst>
    </p:cSldViewPr>
  </p:slideViewPr>
  <p:notesTextViewPr>
    <p:cViewPr>
      <p:scale>
        <a:sx n="3" d="2"/>
        <a:sy n="3" d="2"/>
      </p:scale>
      <p:origin x="0" y="0"/>
    </p:cViewPr>
  </p:notesTextViewPr>
  <p:sorterViewPr>
    <p:cViewPr varScale="1">
      <p:scale>
        <a:sx n="100" d="100"/>
        <a:sy n="100" d="100"/>
      </p:scale>
      <p:origin x="0" y="-146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30T16:18:04.524" idx="1">
    <p:pos x="7371" y="657"/>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Tree>
    <p:extLst>
      <p:ext uri="{BB962C8B-B14F-4D97-AF65-F5344CB8AC3E}">
        <p14:creationId xmlns:p14="http://schemas.microsoft.com/office/powerpoint/2010/main" val="239709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55DC7EA-252D-4C0C-8609-F87D5011CE62}"/>
              </a:ext>
            </a:extLst>
          </p:cNvPr>
          <p:cNvSpPr>
            <a:spLocks noGrp="1"/>
          </p:cNvSpPr>
          <p:nvPr>
            <p:ph type="pic" sz="quarter" idx="17"/>
          </p:nvPr>
        </p:nvSpPr>
        <p:spPr>
          <a:xfrm>
            <a:off x="4758568" y="0"/>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4DFC2EAE-8775-4EFF-898C-F4704F880FA9}"/>
              </a:ext>
            </a:extLst>
          </p:cNvPr>
          <p:cNvSpPr>
            <a:spLocks noGrp="1"/>
          </p:cNvSpPr>
          <p:nvPr>
            <p:ph type="pic" sz="quarter" idx="18"/>
          </p:nvPr>
        </p:nvSpPr>
        <p:spPr>
          <a:xfrm>
            <a:off x="4758568" y="2311154"/>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067FB691-4D39-478E-9592-3CFE0DB6730C}"/>
              </a:ext>
            </a:extLst>
          </p:cNvPr>
          <p:cNvSpPr>
            <a:spLocks noGrp="1"/>
          </p:cNvSpPr>
          <p:nvPr>
            <p:ph type="pic" sz="quarter" idx="19"/>
          </p:nvPr>
        </p:nvSpPr>
        <p:spPr>
          <a:xfrm>
            <a:off x="4758568" y="4622312"/>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2682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2CF2AA-34FA-48D9-B650-0ACDEF310C2D}"/>
              </a:ext>
            </a:extLst>
          </p:cNvPr>
          <p:cNvSpPr>
            <a:spLocks noGrp="1"/>
          </p:cNvSpPr>
          <p:nvPr>
            <p:ph type="pic" sz="quarter" idx="17"/>
          </p:nvPr>
        </p:nvSpPr>
        <p:spPr>
          <a:xfrm>
            <a:off x="499780" y="1429385"/>
            <a:ext cx="3386213" cy="4555416"/>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6693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74709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91EF937-72C9-44FA-A7AE-223ECBF143B1}"/>
              </a:ext>
            </a:extLst>
          </p:cNvPr>
          <p:cNvSpPr>
            <a:spLocks noGrp="1"/>
          </p:cNvSpPr>
          <p:nvPr>
            <p:ph type="pic" sz="quarter" idx="18"/>
          </p:nvPr>
        </p:nvSpPr>
        <p:spPr>
          <a:xfrm>
            <a:off x="371531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1A72FB2A-3C02-4858-A97B-3518908BB9BB}"/>
              </a:ext>
            </a:extLst>
          </p:cNvPr>
          <p:cNvSpPr>
            <a:spLocks noGrp="1"/>
          </p:cNvSpPr>
          <p:nvPr>
            <p:ph type="pic" sz="quarter" idx="19"/>
          </p:nvPr>
        </p:nvSpPr>
        <p:spPr>
          <a:xfrm>
            <a:off x="576624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97F50742-E545-448D-A10E-4A68071AA3A3}"/>
              </a:ext>
            </a:extLst>
          </p:cNvPr>
          <p:cNvSpPr>
            <a:spLocks noGrp="1"/>
          </p:cNvSpPr>
          <p:nvPr>
            <p:ph type="pic" sz="quarter" idx="20"/>
          </p:nvPr>
        </p:nvSpPr>
        <p:spPr>
          <a:xfrm>
            <a:off x="781618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0" name="Picture Placeholder 19">
            <a:extLst>
              <a:ext uri="{FF2B5EF4-FFF2-40B4-BE49-F238E27FC236}">
                <a16:creationId xmlns:a16="http://schemas.microsoft.com/office/drawing/2014/main" id="{4A3C95E8-2A05-40AD-AF3B-DC379BF7C4C1}"/>
              </a:ext>
            </a:extLst>
          </p:cNvPr>
          <p:cNvSpPr>
            <a:spLocks noGrp="1"/>
          </p:cNvSpPr>
          <p:nvPr>
            <p:ph type="pic" sz="quarter" idx="21"/>
          </p:nvPr>
        </p:nvSpPr>
        <p:spPr>
          <a:xfrm>
            <a:off x="269430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1" name="Picture Placeholder 20">
            <a:extLst>
              <a:ext uri="{FF2B5EF4-FFF2-40B4-BE49-F238E27FC236}">
                <a16:creationId xmlns:a16="http://schemas.microsoft.com/office/drawing/2014/main" id="{DF878B9B-BFA5-41D3-9E22-6A155A30DAD5}"/>
              </a:ext>
            </a:extLst>
          </p:cNvPr>
          <p:cNvSpPr>
            <a:spLocks noGrp="1"/>
          </p:cNvSpPr>
          <p:nvPr>
            <p:ph type="pic" sz="quarter" idx="22"/>
          </p:nvPr>
        </p:nvSpPr>
        <p:spPr>
          <a:xfrm>
            <a:off x="474425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2" name="Picture Placeholder 21">
            <a:extLst>
              <a:ext uri="{FF2B5EF4-FFF2-40B4-BE49-F238E27FC236}">
                <a16:creationId xmlns:a16="http://schemas.microsoft.com/office/drawing/2014/main" id="{691CC54A-4AA9-4D68-A25D-73B26405A911}"/>
              </a:ext>
            </a:extLst>
          </p:cNvPr>
          <p:cNvSpPr>
            <a:spLocks noGrp="1"/>
          </p:cNvSpPr>
          <p:nvPr>
            <p:ph type="pic" sz="quarter" idx="23"/>
          </p:nvPr>
        </p:nvSpPr>
        <p:spPr>
          <a:xfrm>
            <a:off x="679517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3" name="Picture Placeholder 22">
            <a:extLst>
              <a:ext uri="{FF2B5EF4-FFF2-40B4-BE49-F238E27FC236}">
                <a16:creationId xmlns:a16="http://schemas.microsoft.com/office/drawing/2014/main" id="{CBF17874-32C9-488E-95CE-0BB24BDEFC44}"/>
              </a:ext>
            </a:extLst>
          </p:cNvPr>
          <p:cNvSpPr>
            <a:spLocks noGrp="1"/>
          </p:cNvSpPr>
          <p:nvPr>
            <p:ph type="pic" sz="quarter" idx="24"/>
          </p:nvPr>
        </p:nvSpPr>
        <p:spPr>
          <a:xfrm>
            <a:off x="884512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774AAA50-23AD-45C3-8A80-A2CCB436FD17}"/>
              </a:ext>
            </a:extLst>
          </p:cNvPr>
          <p:cNvSpPr>
            <a:spLocks noGrp="1"/>
          </p:cNvSpPr>
          <p:nvPr>
            <p:ph type="pic" sz="quarter" idx="17"/>
          </p:nvPr>
        </p:nvSpPr>
        <p:spPr>
          <a:xfrm>
            <a:off x="166537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70127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627182C-9D0B-410F-9F3E-FFA7FF28989D}"/>
              </a:ext>
            </a:extLst>
          </p:cNvPr>
          <p:cNvSpPr>
            <a:spLocks noGrp="1"/>
          </p:cNvSpPr>
          <p:nvPr>
            <p:ph type="pic" sz="quarter" idx="16"/>
          </p:nvPr>
        </p:nvSpPr>
        <p:spPr>
          <a:xfrm>
            <a:off x="6202129"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2976A97D-1E85-4BF0-AD27-FE9D67E32074}"/>
              </a:ext>
            </a:extLst>
          </p:cNvPr>
          <p:cNvSpPr>
            <a:spLocks noGrp="1"/>
          </p:cNvSpPr>
          <p:nvPr>
            <p:ph type="pic" sz="quarter" idx="17"/>
          </p:nvPr>
        </p:nvSpPr>
        <p:spPr>
          <a:xfrm>
            <a:off x="511333"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4" name="Picture Placeholder 13">
            <a:extLst>
              <a:ext uri="{FF2B5EF4-FFF2-40B4-BE49-F238E27FC236}">
                <a16:creationId xmlns:a16="http://schemas.microsoft.com/office/drawing/2014/main" id="{0E93035D-1588-48A2-A9FA-8C22F3795C1C}"/>
              </a:ext>
            </a:extLst>
          </p:cNvPr>
          <p:cNvSpPr>
            <a:spLocks noGrp="1"/>
          </p:cNvSpPr>
          <p:nvPr>
            <p:ph type="pic" sz="quarter" idx="18"/>
          </p:nvPr>
        </p:nvSpPr>
        <p:spPr>
          <a:xfrm>
            <a:off x="6202129"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5" name="Picture Placeholder 14">
            <a:extLst>
              <a:ext uri="{FF2B5EF4-FFF2-40B4-BE49-F238E27FC236}">
                <a16:creationId xmlns:a16="http://schemas.microsoft.com/office/drawing/2014/main" id="{E5FE19FC-015A-4AA2-BCC7-DE6DB5B80E5C}"/>
              </a:ext>
            </a:extLst>
          </p:cNvPr>
          <p:cNvSpPr>
            <a:spLocks noGrp="1"/>
          </p:cNvSpPr>
          <p:nvPr>
            <p:ph type="pic" sz="quarter" idx="19"/>
          </p:nvPr>
        </p:nvSpPr>
        <p:spPr>
          <a:xfrm>
            <a:off x="511333"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689330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Picture Placeholder 24">
            <a:extLst>
              <a:ext uri="{FF2B5EF4-FFF2-40B4-BE49-F238E27FC236}">
                <a16:creationId xmlns:a16="http://schemas.microsoft.com/office/drawing/2014/main" id="{7BAE8305-3CA0-4E72-A2B0-D5C6A34C8B37}"/>
              </a:ext>
            </a:extLst>
          </p:cNvPr>
          <p:cNvSpPr>
            <a:spLocks noGrp="1"/>
          </p:cNvSpPr>
          <p:nvPr>
            <p:ph type="pic" sz="quarter" idx="16"/>
          </p:nvPr>
        </p:nvSpPr>
        <p:spPr>
          <a:xfrm>
            <a:off x="6547803"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3" name="Picture Placeholder 24">
            <a:extLst>
              <a:ext uri="{FF2B5EF4-FFF2-40B4-BE49-F238E27FC236}">
                <a16:creationId xmlns:a16="http://schemas.microsoft.com/office/drawing/2014/main" id="{87F37F1C-086D-454A-8E7E-BEEB515B358E}"/>
              </a:ext>
            </a:extLst>
          </p:cNvPr>
          <p:cNvSpPr>
            <a:spLocks noGrp="1"/>
          </p:cNvSpPr>
          <p:nvPr>
            <p:ph type="pic" sz="quarter" idx="17"/>
          </p:nvPr>
        </p:nvSpPr>
        <p:spPr>
          <a:xfrm>
            <a:off x="9431354"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4" name="Picture Placeholder 24">
            <a:extLst>
              <a:ext uri="{FF2B5EF4-FFF2-40B4-BE49-F238E27FC236}">
                <a16:creationId xmlns:a16="http://schemas.microsoft.com/office/drawing/2014/main" id="{69A69662-5465-44DE-A6B8-AC82141E089C}"/>
              </a:ext>
            </a:extLst>
          </p:cNvPr>
          <p:cNvSpPr>
            <a:spLocks noGrp="1"/>
          </p:cNvSpPr>
          <p:nvPr>
            <p:ph type="pic" sz="quarter" idx="18"/>
          </p:nvPr>
        </p:nvSpPr>
        <p:spPr>
          <a:xfrm>
            <a:off x="6547803"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5" name="Picture Placeholder 24">
            <a:extLst>
              <a:ext uri="{FF2B5EF4-FFF2-40B4-BE49-F238E27FC236}">
                <a16:creationId xmlns:a16="http://schemas.microsoft.com/office/drawing/2014/main" id="{6B8942C5-5A95-472B-9D9D-22AD12D70A5F}"/>
              </a:ext>
            </a:extLst>
          </p:cNvPr>
          <p:cNvSpPr>
            <a:spLocks noGrp="1"/>
          </p:cNvSpPr>
          <p:nvPr>
            <p:ph type="pic" sz="quarter" idx="19"/>
          </p:nvPr>
        </p:nvSpPr>
        <p:spPr>
          <a:xfrm>
            <a:off x="9431354"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6" name="Picture Placeholder 24">
            <a:extLst>
              <a:ext uri="{FF2B5EF4-FFF2-40B4-BE49-F238E27FC236}">
                <a16:creationId xmlns:a16="http://schemas.microsoft.com/office/drawing/2014/main" id="{4D60BC0E-012B-4569-A765-BAD6FC32A0E8}"/>
              </a:ext>
            </a:extLst>
          </p:cNvPr>
          <p:cNvSpPr>
            <a:spLocks noGrp="1"/>
          </p:cNvSpPr>
          <p:nvPr>
            <p:ph type="pic" sz="quarter" idx="20"/>
          </p:nvPr>
        </p:nvSpPr>
        <p:spPr>
          <a:xfrm>
            <a:off x="6547803"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7" name="Picture Placeholder 24">
            <a:extLst>
              <a:ext uri="{FF2B5EF4-FFF2-40B4-BE49-F238E27FC236}">
                <a16:creationId xmlns:a16="http://schemas.microsoft.com/office/drawing/2014/main" id="{D489F4EE-77DA-4EAC-A0B4-BB5F9F582D9E}"/>
              </a:ext>
            </a:extLst>
          </p:cNvPr>
          <p:cNvSpPr>
            <a:spLocks noGrp="1"/>
          </p:cNvSpPr>
          <p:nvPr>
            <p:ph type="pic" sz="quarter" idx="21"/>
          </p:nvPr>
        </p:nvSpPr>
        <p:spPr>
          <a:xfrm>
            <a:off x="9431354"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8" name="Slide Number Placeholder 5">
            <a:extLst>
              <a:ext uri="{FF2B5EF4-FFF2-40B4-BE49-F238E27FC236}">
                <a16:creationId xmlns:a16="http://schemas.microsoft.com/office/drawing/2014/main" id="{B1333337-6732-49A9-9D10-7303F9216E44}"/>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29425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C47CAD1-6C0B-425F-A749-1EDB85ACE191}"/>
              </a:ext>
            </a:extLst>
          </p:cNvPr>
          <p:cNvSpPr>
            <a:spLocks noGrp="1"/>
          </p:cNvSpPr>
          <p:nvPr>
            <p:ph type="pic" sz="quarter" idx="18"/>
          </p:nvPr>
        </p:nvSpPr>
        <p:spPr>
          <a:xfrm>
            <a:off x="6547803" y="-535841"/>
            <a:ext cx="5572749" cy="7923916"/>
          </a:xfrm>
          <a:custGeom>
            <a:avLst/>
            <a:gdLst>
              <a:gd name="connsiteX0" fmla="*/ 5572749 w 5572749"/>
              <a:gd name="connsiteY0" fmla="*/ 5097916 h 7923916"/>
              <a:gd name="connsiteX1" fmla="*/ 5572749 w 5572749"/>
              <a:gd name="connsiteY1" fmla="*/ 7467391 h 7923916"/>
              <a:gd name="connsiteX2" fmla="*/ 2883551 w 5572749"/>
              <a:gd name="connsiteY2" fmla="*/ 7923916 h 7923916"/>
              <a:gd name="connsiteX3" fmla="*/ 2883551 w 5572749"/>
              <a:gd name="connsiteY3" fmla="*/ 5554442 h 7923916"/>
              <a:gd name="connsiteX4" fmla="*/ 2689198 w 5572749"/>
              <a:gd name="connsiteY4" fmla="*/ 5097916 h 7923916"/>
              <a:gd name="connsiteX5" fmla="*/ 2689198 w 5572749"/>
              <a:gd name="connsiteY5" fmla="*/ 7467391 h 7923916"/>
              <a:gd name="connsiteX6" fmla="*/ 0 w 5572749"/>
              <a:gd name="connsiteY6" fmla="*/ 7923916 h 7923916"/>
              <a:gd name="connsiteX7" fmla="*/ 0 w 5572749"/>
              <a:gd name="connsiteY7" fmla="*/ 5554442 h 7923916"/>
              <a:gd name="connsiteX8" fmla="*/ 2689198 w 5572749"/>
              <a:gd name="connsiteY8" fmla="*/ 2543388 h 7923916"/>
              <a:gd name="connsiteX9" fmla="*/ 2689198 w 5572749"/>
              <a:gd name="connsiteY9" fmla="*/ 4912862 h 7923916"/>
              <a:gd name="connsiteX10" fmla="*/ 0 w 5572749"/>
              <a:gd name="connsiteY10" fmla="*/ 5369387 h 7923916"/>
              <a:gd name="connsiteX11" fmla="*/ 0 w 5572749"/>
              <a:gd name="connsiteY11" fmla="*/ 2999913 h 7923916"/>
              <a:gd name="connsiteX12" fmla="*/ 5572749 w 5572749"/>
              <a:gd name="connsiteY12" fmla="*/ 2543387 h 7923916"/>
              <a:gd name="connsiteX13" fmla="*/ 5572749 w 5572749"/>
              <a:gd name="connsiteY13" fmla="*/ 4912862 h 7923916"/>
              <a:gd name="connsiteX14" fmla="*/ 2883551 w 5572749"/>
              <a:gd name="connsiteY14" fmla="*/ 5369387 h 7923916"/>
              <a:gd name="connsiteX15" fmla="*/ 2883551 w 5572749"/>
              <a:gd name="connsiteY15" fmla="*/ 2999913 h 7923916"/>
              <a:gd name="connsiteX16" fmla="*/ 2689198 w 5572749"/>
              <a:gd name="connsiteY16" fmla="*/ 1 h 7923916"/>
              <a:gd name="connsiteX17" fmla="*/ 2689198 w 5572749"/>
              <a:gd name="connsiteY17" fmla="*/ 2369475 h 7923916"/>
              <a:gd name="connsiteX18" fmla="*/ 0 w 5572749"/>
              <a:gd name="connsiteY18" fmla="*/ 2826000 h 7923916"/>
              <a:gd name="connsiteX19" fmla="*/ 0 w 5572749"/>
              <a:gd name="connsiteY19" fmla="*/ 456526 h 7923916"/>
              <a:gd name="connsiteX20" fmla="*/ 5572749 w 5572749"/>
              <a:gd name="connsiteY20" fmla="*/ 0 h 7923916"/>
              <a:gd name="connsiteX21" fmla="*/ 5572749 w 5572749"/>
              <a:gd name="connsiteY21" fmla="*/ 2369475 h 7923916"/>
              <a:gd name="connsiteX22" fmla="*/ 2883551 w 5572749"/>
              <a:gd name="connsiteY22" fmla="*/ 2826000 h 7923916"/>
              <a:gd name="connsiteX23" fmla="*/ 2883551 w 5572749"/>
              <a:gd name="connsiteY23" fmla="*/ 456526 h 792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72749" h="7923916">
                <a:moveTo>
                  <a:pt x="5572749" y="5097916"/>
                </a:moveTo>
                <a:lnTo>
                  <a:pt x="5572749" y="7467391"/>
                </a:lnTo>
                <a:lnTo>
                  <a:pt x="2883551" y="7923916"/>
                </a:lnTo>
                <a:lnTo>
                  <a:pt x="2883551" y="5554442"/>
                </a:lnTo>
                <a:close/>
                <a:moveTo>
                  <a:pt x="2689198" y="5097916"/>
                </a:moveTo>
                <a:lnTo>
                  <a:pt x="2689198" y="7467391"/>
                </a:lnTo>
                <a:lnTo>
                  <a:pt x="0" y="7923916"/>
                </a:lnTo>
                <a:lnTo>
                  <a:pt x="0" y="5554442"/>
                </a:lnTo>
                <a:close/>
                <a:moveTo>
                  <a:pt x="2689198" y="2543388"/>
                </a:moveTo>
                <a:lnTo>
                  <a:pt x="2689198" y="4912862"/>
                </a:lnTo>
                <a:lnTo>
                  <a:pt x="0" y="5369387"/>
                </a:lnTo>
                <a:lnTo>
                  <a:pt x="0" y="2999913"/>
                </a:lnTo>
                <a:close/>
                <a:moveTo>
                  <a:pt x="5572749" y="2543387"/>
                </a:moveTo>
                <a:lnTo>
                  <a:pt x="5572749" y="4912862"/>
                </a:lnTo>
                <a:lnTo>
                  <a:pt x="2883551" y="5369387"/>
                </a:lnTo>
                <a:lnTo>
                  <a:pt x="2883551" y="2999913"/>
                </a:lnTo>
                <a:close/>
                <a:moveTo>
                  <a:pt x="2689198" y="1"/>
                </a:moveTo>
                <a:lnTo>
                  <a:pt x="2689198" y="2369475"/>
                </a:lnTo>
                <a:lnTo>
                  <a:pt x="0" y="2826000"/>
                </a:lnTo>
                <a:lnTo>
                  <a:pt x="0" y="456526"/>
                </a:lnTo>
                <a:close/>
                <a:moveTo>
                  <a:pt x="5572749" y="0"/>
                </a:moveTo>
                <a:lnTo>
                  <a:pt x="5572749" y="2369475"/>
                </a:lnTo>
                <a:lnTo>
                  <a:pt x="2883551" y="2826000"/>
                </a:lnTo>
                <a:lnTo>
                  <a:pt x="2883551" y="456526"/>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1" name="Slide Number Placeholder 5">
            <a:extLst>
              <a:ext uri="{FF2B5EF4-FFF2-40B4-BE49-F238E27FC236}">
                <a16:creationId xmlns:a16="http://schemas.microsoft.com/office/drawing/2014/main" id="{BD12857A-FA01-4F15-BFC4-268862B00096}"/>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85663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Picture Placeholder 7">
            <a:extLst>
              <a:ext uri="{FF2B5EF4-FFF2-40B4-BE49-F238E27FC236}">
                <a16:creationId xmlns:a16="http://schemas.microsoft.com/office/drawing/2014/main" id="{B5F53574-1B21-4488-86E6-CA7AA06E7BA3}"/>
              </a:ext>
            </a:extLst>
          </p:cNvPr>
          <p:cNvSpPr>
            <a:spLocks noGrp="1"/>
          </p:cNvSpPr>
          <p:nvPr>
            <p:ph type="pic" sz="quarter" idx="12"/>
          </p:nvPr>
        </p:nvSpPr>
        <p:spPr>
          <a:xfrm>
            <a:off x="6604107" y="1428720"/>
            <a:ext cx="4445498" cy="4458754"/>
          </a:xfrm>
          <a:custGeom>
            <a:avLst/>
            <a:gdLst>
              <a:gd name="connsiteX0" fmla="*/ 0 w 4445498"/>
              <a:gd name="connsiteY0" fmla="*/ 2694085 h 4458754"/>
              <a:gd name="connsiteX1" fmla="*/ 2348671 w 4445498"/>
              <a:gd name="connsiteY1" fmla="*/ 2694085 h 4458754"/>
              <a:gd name="connsiteX2" fmla="*/ 2348671 w 4445498"/>
              <a:gd name="connsiteY2" fmla="*/ 4458754 h 4458754"/>
              <a:gd name="connsiteX3" fmla="*/ 0 w 4445498"/>
              <a:gd name="connsiteY3" fmla="*/ 4458754 h 4458754"/>
              <a:gd name="connsiteX4" fmla="*/ 2683996 w 4445498"/>
              <a:gd name="connsiteY4" fmla="*/ 2106919 h 4458754"/>
              <a:gd name="connsiteX5" fmla="*/ 3858332 w 4445498"/>
              <a:gd name="connsiteY5" fmla="*/ 2106919 h 4458754"/>
              <a:gd name="connsiteX6" fmla="*/ 3858332 w 4445498"/>
              <a:gd name="connsiteY6" fmla="*/ 3281255 h 4458754"/>
              <a:gd name="connsiteX7" fmla="*/ 2683996 w 4445498"/>
              <a:gd name="connsiteY7" fmla="*/ 3281255 h 4458754"/>
              <a:gd name="connsiteX8" fmla="*/ 2683996 w 4445498"/>
              <a:gd name="connsiteY8" fmla="*/ 1 h 4458754"/>
              <a:gd name="connsiteX9" fmla="*/ 4445498 w 4445498"/>
              <a:gd name="connsiteY9" fmla="*/ 1 h 4458754"/>
              <a:gd name="connsiteX10" fmla="*/ 4445498 w 4445498"/>
              <a:gd name="connsiteY10" fmla="*/ 1761503 h 4458754"/>
              <a:gd name="connsiteX11" fmla="*/ 2683996 w 4445498"/>
              <a:gd name="connsiteY11" fmla="*/ 1761503 h 4458754"/>
              <a:gd name="connsiteX12" fmla="*/ 587171 w 4445498"/>
              <a:gd name="connsiteY12" fmla="*/ 0 h 4458754"/>
              <a:gd name="connsiteX13" fmla="*/ 2348673 w 4445498"/>
              <a:gd name="connsiteY13" fmla="*/ 0 h 4458754"/>
              <a:gd name="connsiteX14" fmla="*/ 2348673 w 4445498"/>
              <a:gd name="connsiteY14" fmla="*/ 2348669 h 4458754"/>
              <a:gd name="connsiteX15" fmla="*/ 587171 w 4445498"/>
              <a:gd name="connsiteY15" fmla="*/ 2348669 h 44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5498" h="4458754">
                <a:moveTo>
                  <a:pt x="0" y="2694085"/>
                </a:moveTo>
                <a:lnTo>
                  <a:pt x="2348671" y="2694085"/>
                </a:lnTo>
                <a:lnTo>
                  <a:pt x="2348671" y="4458754"/>
                </a:lnTo>
                <a:lnTo>
                  <a:pt x="0" y="4458754"/>
                </a:lnTo>
                <a:close/>
                <a:moveTo>
                  <a:pt x="2683996" y="2106919"/>
                </a:moveTo>
                <a:lnTo>
                  <a:pt x="3858332" y="2106919"/>
                </a:lnTo>
                <a:lnTo>
                  <a:pt x="3858332" y="3281255"/>
                </a:lnTo>
                <a:lnTo>
                  <a:pt x="2683996" y="3281255"/>
                </a:lnTo>
                <a:close/>
                <a:moveTo>
                  <a:pt x="2683996" y="1"/>
                </a:moveTo>
                <a:lnTo>
                  <a:pt x="4445498" y="1"/>
                </a:lnTo>
                <a:lnTo>
                  <a:pt x="4445498" y="1761503"/>
                </a:lnTo>
                <a:lnTo>
                  <a:pt x="2683996" y="1761503"/>
                </a:lnTo>
                <a:close/>
                <a:moveTo>
                  <a:pt x="587171" y="0"/>
                </a:moveTo>
                <a:lnTo>
                  <a:pt x="2348673" y="0"/>
                </a:lnTo>
                <a:lnTo>
                  <a:pt x="2348673" y="2348669"/>
                </a:lnTo>
                <a:lnTo>
                  <a:pt x="587171" y="2348669"/>
                </a:lnTo>
                <a:close/>
              </a:path>
            </a:pathLst>
          </a:custGeom>
        </p:spPr>
        <p:txBody>
          <a:bodyPr wrap="square">
            <a:noAutofit/>
          </a:bodyPr>
          <a:lstStyle>
            <a:lvl1pPr>
              <a:defRPr sz="1000"/>
            </a:lvl1pPr>
          </a:lstStyle>
          <a:p>
            <a:endParaRPr lang="en-US" dirty="0"/>
          </a:p>
        </p:txBody>
      </p:sp>
      <p:sp>
        <p:nvSpPr>
          <p:cNvPr id="5" name="Slide Number Placeholder 5">
            <a:extLst>
              <a:ext uri="{FF2B5EF4-FFF2-40B4-BE49-F238E27FC236}">
                <a16:creationId xmlns:a16="http://schemas.microsoft.com/office/drawing/2014/main" id="{A28246E7-1DC9-4B97-836F-56DBE03582DE}"/>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475414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7411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669232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61202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605029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45845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D59ABE9B-A895-49DA-BCA1-BC0E7715DBAC}"/>
              </a:ext>
            </a:extLst>
          </p:cNvPr>
          <p:cNvSpPr>
            <a:spLocks noGrp="1"/>
          </p:cNvSpPr>
          <p:nvPr>
            <p:ph type="pic" sz="quarter" idx="16"/>
          </p:nvPr>
        </p:nvSpPr>
        <p:spPr>
          <a:xfrm>
            <a:off x="5196097" y="2653052"/>
            <a:ext cx="1636532" cy="2040397"/>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48FB9B92-64E1-47F6-A07B-DF7E96FB0F2C}"/>
              </a:ext>
            </a:extLst>
          </p:cNvPr>
          <p:cNvSpPr>
            <a:spLocks noGrp="1"/>
          </p:cNvSpPr>
          <p:nvPr>
            <p:ph type="pic" sz="quarter" idx="17"/>
          </p:nvPr>
        </p:nvSpPr>
        <p:spPr>
          <a:xfrm>
            <a:off x="3057449"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098FF16D-471F-4F24-BD08-E87F2E78E0AD}"/>
              </a:ext>
            </a:extLst>
          </p:cNvPr>
          <p:cNvSpPr>
            <a:spLocks noGrp="1"/>
          </p:cNvSpPr>
          <p:nvPr>
            <p:ph type="pic" sz="quarter" idx="18"/>
          </p:nvPr>
        </p:nvSpPr>
        <p:spPr>
          <a:xfrm>
            <a:off x="785848"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108C03F9-BBD0-4488-BC03-EFA6978AA067}"/>
              </a:ext>
            </a:extLst>
          </p:cNvPr>
          <p:cNvSpPr>
            <a:spLocks noGrp="1"/>
          </p:cNvSpPr>
          <p:nvPr>
            <p:ph type="pic" sz="quarter" idx="19"/>
          </p:nvPr>
        </p:nvSpPr>
        <p:spPr>
          <a:xfrm>
            <a:off x="7586871"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136F003D-12B1-4E24-9082-C4C72CB88A18}"/>
              </a:ext>
            </a:extLst>
          </p:cNvPr>
          <p:cNvSpPr>
            <a:spLocks noGrp="1"/>
          </p:cNvSpPr>
          <p:nvPr>
            <p:ph type="pic" sz="quarter" idx="20"/>
          </p:nvPr>
        </p:nvSpPr>
        <p:spPr>
          <a:xfrm>
            <a:off x="9852994"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119913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154947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19">
            <a:extLst>
              <a:ext uri="{FF2B5EF4-FFF2-40B4-BE49-F238E27FC236}">
                <a16:creationId xmlns:a16="http://schemas.microsoft.com/office/drawing/2014/main" id="{D6A48890-5452-42D5-93B2-CB1D057E0E16}"/>
              </a:ext>
            </a:extLst>
          </p:cNvPr>
          <p:cNvSpPr>
            <a:spLocks noGrp="1"/>
          </p:cNvSpPr>
          <p:nvPr>
            <p:ph type="pic" sz="quarter" idx="18"/>
          </p:nvPr>
        </p:nvSpPr>
        <p:spPr>
          <a:xfrm>
            <a:off x="2204840"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20">
            <a:extLst>
              <a:ext uri="{FF2B5EF4-FFF2-40B4-BE49-F238E27FC236}">
                <a16:creationId xmlns:a16="http://schemas.microsoft.com/office/drawing/2014/main" id="{D616F65C-FDED-44E6-B091-86687F43A5C7}"/>
              </a:ext>
            </a:extLst>
          </p:cNvPr>
          <p:cNvSpPr>
            <a:spLocks noGrp="1"/>
          </p:cNvSpPr>
          <p:nvPr>
            <p:ph type="pic" sz="quarter" idx="19"/>
          </p:nvPr>
        </p:nvSpPr>
        <p:spPr>
          <a:xfrm>
            <a:off x="7716196"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1" name="Picture Placeholder 18">
            <a:extLst>
              <a:ext uri="{FF2B5EF4-FFF2-40B4-BE49-F238E27FC236}">
                <a16:creationId xmlns:a16="http://schemas.microsoft.com/office/drawing/2014/main" id="{C266B2B8-848B-4C35-AD6D-C61FB2D6B0CA}"/>
              </a:ext>
            </a:extLst>
          </p:cNvPr>
          <p:cNvSpPr>
            <a:spLocks noGrp="1"/>
          </p:cNvSpPr>
          <p:nvPr>
            <p:ph type="pic" sz="quarter" idx="16"/>
          </p:nvPr>
        </p:nvSpPr>
        <p:spPr>
          <a:xfrm>
            <a:off x="4964372" y="2999358"/>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2555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9DB9F7B-0C0D-4574-91E1-0BB0E49C4A96}"/>
              </a:ext>
            </a:extLst>
          </p:cNvPr>
          <p:cNvSpPr>
            <a:spLocks noGrp="1"/>
          </p:cNvSpPr>
          <p:nvPr>
            <p:ph type="pic" sz="quarter" idx="20"/>
          </p:nvPr>
        </p:nvSpPr>
        <p:spPr>
          <a:xfrm>
            <a:off x="572603"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20ED3104-2AB9-42AD-95FC-2D51190B41B6}"/>
              </a:ext>
            </a:extLst>
          </p:cNvPr>
          <p:cNvSpPr>
            <a:spLocks noGrp="1"/>
          </p:cNvSpPr>
          <p:nvPr>
            <p:ph type="pic" sz="quarter" idx="21"/>
          </p:nvPr>
        </p:nvSpPr>
        <p:spPr>
          <a:xfrm>
            <a:off x="2587890"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8CCD642A-D413-44FA-92CB-475D45D673E0}"/>
              </a:ext>
            </a:extLst>
          </p:cNvPr>
          <p:cNvSpPr>
            <a:spLocks noGrp="1"/>
          </p:cNvSpPr>
          <p:nvPr>
            <p:ph type="pic" sz="quarter" idx="22"/>
          </p:nvPr>
        </p:nvSpPr>
        <p:spPr>
          <a:xfrm>
            <a:off x="7683869"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58F1BD4D-3960-4926-9512-601B22F168F3}"/>
              </a:ext>
            </a:extLst>
          </p:cNvPr>
          <p:cNvSpPr>
            <a:spLocks noGrp="1"/>
          </p:cNvSpPr>
          <p:nvPr>
            <p:ph type="pic" sz="quarter" idx="23"/>
          </p:nvPr>
        </p:nvSpPr>
        <p:spPr>
          <a:xfrm>
            <a:off x="9699156"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52626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FF503AE-ED97-4F27-8AEF-FD83A43E817F}"/>
              </a:ext>
            </a:extLst>
          </p:cNvPr>
          <p:cNvSpPr>
            <a:spLocks noGrp="1"/>
          </p:cNvSpPr>
          <p:nvPr>
            <p:ph type="pic" sz="quarter" idx="20"/>
          </p:nvPr>
        </p:nvSpPr>
        <p:spPr>
          <a:xfrm>
            <a:off x="4704862" y="1651598"/>
            <a:ext cx="2782276" cy="278227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3592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3BCBED6E-D8A2-475F-8411-9F8137B1B54E}"/>
              </a:ext>
            </a:extLst>
          </p:cNvPr>
          <p:cNvSpPr>
            <a:spLocks noGrp="1"/>
          </p:cNvSpPr>
          <p:nvPr>
            <p:ph type="pic" sz="quarter" idx="13"/>
          </p:nvPr>
        </p:nvSpPr>
        <p:spPr>
          <a:xfrm>
            <a:off x="1655882" y="1698450"/>
            <a:ext cx="2408165" cy="2408166"/>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8D4EFF58-431A-4FE4-A38A-F32F81017DFF}"/>
              </a:ext>
            </a:extLst>
          </p:cNvPr>
          <p:cNvSpPr>
            <a:spLocks noGrp="1"/>
          </p:cNvSpPr>
          <p:nvPr>
            <p:ph type="pic" sz="quarter" idx="14"/>
          </p:nvPr>
        </p:nvSpPr>
        <p:spPr>
          <a:xfrm>
            <a:off x="4891916" y="1698450"/>
            <a:ext cx="2408165" cy="2408166"/>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15C33B18-F7A0-40DB-9DBD-56E90C6F700C}"/>
              </a:ext>
            </a:extLst>
          </p:cNvPr>
          <p:cNvSpPr>
            <a:spLocks noGrp="1"/>
          </p:cNvSpPr>
          <p:nvPr>
            <p:ph type="pic" sz="quarter" idx="15"/>
          </p:nvPr>
        </p:nvSpPr>
        <p:spPr>
          <a:xfrm>
            <a:off x="8137142" y="1698450"/>
            <a:ext cx="2408165" cy="2408166"/>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30658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3A3926D-B083-447D-8E42-B4EE6F725B73}"/>
              </a:ext>
            </a:extLst>
          </p:cNvPr>
          <p:cNvSpPr>
            <a:spLocks noGrp="1"/>
          </p:cNvSpPr>
          <p:nvPr>
            <p:ph type="pic" sz="quarter" idx="13"/>
          </p:nvPr>
        </p:nvSpPr>
        <p:spPr>
          <a:xfrm>
            <a:off x="4077201" y="1698451"/>
            <a:ext cx="1888435" cy="1569660"/>
          </a:xfrm>
          <a:prstGeom prst="rect">
            <a:avLst/>
          </a:prstGeom>
        </p:spPr>
        <p:txBody>
          <a:bodyPr/>
          <a:lstStyle>
            <a:lvl1pPr>
              <a:defRPr sz="1000"/>
            </a:lvl1pPr>
          </a:lstStyle>
          <a:p>
            <a:endParaRPr lang="en-ID" dirty="0"/>
          </a:p>
        </p:txBody>
      </p:sp>
      <p:sp>
        <p:nvSpPr>
          <p:cNvPr id="11" name="Picture Placeholder 2">
            <a:extLst>
              <a:ext uri="{FF2B5EF4-FFF2-40B4-BE49-F238E27FC236}">
                <a16:creationId xmlns:a16="http://schemas.microsoft.com/office/drawing/2014/main" id="{E7FD16D7-CDE2-44AE-A9F7-0832534C6529}"/>
              </a:ext>
            </a:extLst>
          </p:cNvPr>
          <p:cNvSpPr>
            <a:spLocks noGrp="1"/>
          </p:cNvSpPr>
          <p:nvPr>
            <p:ph type="pic" sz="quarter" idx="14"/>
          </p:nvPr>
        </p:nvSpPr>
        <p:spPr>
          <a:xfrm>
            <a:off x="6237243" y="1698451"/>
            <a:ext cx="1888435" cy="1569660"/>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70909B1B-26C3-4B90-907B-3CEB4F348B8C}"/>
              </a:ext>
            </a:extLst>
          </p:cNvPr>
          <p:cNvSpPr>
            <a:spLocks noGrp="1"/>
          </p:cNvSpPr>
          <p:nvPr>
            <p:ph type="pic" sz="quarter" idx="15"/>
          </p:nvPr>
        </p:nvSpPr>
        <p:spPr>
          <a:xfrm>
            <a:off x="4077201" y="3858491"/>
            <a:ext cx="1888435" cy="1569660"/>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91BAF76C-F6D4-4C87-88CE-A283E3642077}"/>
              </a:ext>
            </a:extLst>
          </p:cNvPr>
          <p:cNvSpPr>
            <a:spLocks noGrp="1"/>
          </p:cNvSpPr>
          <p:nvPr>
            <p:ph type="pic" sz="quarter" idx="16"/>
          </p:nvPr>
        </p:nvSpPr>
        <p:spPr>
          <a:xfrm>
            <a:off x="6237243" y="3858491"/>
            <a:ext cx="1888435" cy="1569660"/>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958599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1411BCA7-FCC2-49F6-B3BC-7E91227132F8}"/>
              </a:ext>
            </a:extLst>
          </p:cNvPr>
          <p:cNvSpPr>
            <a:spLocks noGrp="1"/>
          </p:cNvSpPr>
          <p:nvPr>
            <p:ph type="pic" sz="quarter" idx="13"/>
          </p:nvPr>
        </p:nvSpPr>
        <p:spPr>
          <a:xfrm>
            <a:off x="4481779" y="1866952"/>
            <a:ext cx="1336394" cy="1334939"/>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F7ECD762-C57C-4FAC-A738-B01D1135E930}"/>
              </a:ext>
            </a:extLst>
          </p:cNvPr>
          <p:cNvSpPr>
            <a:spLocks noGrp="1"/>
          </p:cNvSpPr>
          <p:nvPr>
            <p:ph type="pic" sz="quarter" idx="14"/>
          </p:nvPr>
        </p:nvSpPr>
        <p:spPr>
          <a:xfrm>
            <a:off x="6373827" y="1866952"/>
            <a:ext cx="1336394" cy="1334939"/>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26FF32DB-A09F-4EFA-A16A-72DD10FB501F}"/>
              </a:ext>
            </a:extLst>
          </p:cNvPr>
          <p:cNvSpPr>
            <a:spLocks noGrp="1"/>
          </p:cNvSpPr>
          <p:nvPr>
            <p:ph type="pic" sz="quarter" idx="15"/>
          </p:nvPr>
        </p:nvSpPr>
        <p:spPr>
          <a:xfrm>
            <a:off x="4481779" y="3759299"/>
            <a:ext cx="1336394" cy="1334939"/>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2575481F-82B8-4617-A189-8CEB2FA7D873}"/>
              </a:ext>
            </a:extLst>
          </p:cNvPr>
          <p:cNvSpPr>
            <a:spLocks noGrp="1"/>
          </p:cNvSpPr>
          <p:nvPr>
            <p:ph type="pic" sz="quarter" idx="16"/>
          </p:nvPr>
        </p:nvSpPr>
        <p:spPr>
          <a:xfrm>
            <a:off x="6373827" y="3759299"/>
            <a:ext cx="1336394" cy="1334939"/>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248203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BEA64B-DF77-4367-B86B-F98960E71A10}"/>
              </a:ext>
            </a:extLst>
          </p:cNvPr>
          <p:cNvSpPr>
            <a:spLocks noGrp="1"/>
          </p:cNvSpPr>
          <p:nvPr>
            <p:ph type="pic" sz="quarter" idx="18"/>
          </p:nvPr>
        </p:nvSpPr>
        <p:spPr>
          <a:xfrm>
            <a:off x="8033719" y="1075015"/>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04E4F114-2799-4BEB-9B7A-C916C3AC03BC}"/>
              </a:ext>
            </a:extLst>
          </p:cNvPr>
          <p:cNvSpPr>
            <a:spLocks noGrp="1"/>
          </p:cNvSpPr>
          <p:nvPr>
            <p:ph type="pic" sz="quarter" idx="19"/>
          </p:nvPr>
        </p:nvSpPr>
        <p:spPr>
          <a:xfrm>
            <a:off x="823825" y="3986513"/>
            <a:ext cx="4874458" cy="649901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631948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45ED468A-5C1C-4CDE-945A-5A4B6E2C1B9F}"/>
              </a:ext>
            </a:extLst>
          </p:cNvPr>
          <p:cNvSpPr>
            <a:spLocks noGrp="1"/>
          </p:cNvSpPr>
          <p:nvPr>
            <p:ph type="pic" sz="quarter" idx="12"/>
          </p:nvPr>
        </p:nvSpPr>
        <p:spPr>
          <a:xfrm>
            <a:off x="983869" y="1684810"/>
            <a:ext cx="2127828" cy="2127828"/>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00366F2E-BA7C-4DE9-89F9-ACB130C27999}"/>
              </a:ext>
            </a:extLst>
          </p:cNvPr>
          <p:cNvSpPr>
            <a:spLocks noGrp="1"/>
          </p:cNvSpPr>
          <p:nvPr>
            <p:ph type="pic" sz="quarter" idx="13"/>
          </p:nvPr>
        </p:nvSpPr>
        <p:spPr>
          <a:xfrm>
            <a:off x="3688924" y="1684810"/>
            <a:ext cx="2127828" cy="2127828"/>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F3C5220F-343E-40E6-A4AD-FEA64BB8DF0A}"/>
              </a:ext>
            </a:extLst>
          </p:cNvPr>
          <p:cNvSpPr>
            <a:spLocks noGrp="1"/>
          </p:cNvSpPr>
          <p:nvPr>
            <p:ph type="pic" sz="quarter" idx="14"/>
          </p:nvPr>
        </p:nvSpPr>
        <p:spPr>
          <a:xfrm>
            <a:off x="6389476" y="1684810"/>
            <a:ext cx="2127828" cy="2127828"/>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D5A30AEC-0F5D-4110-83FC-DE3A276EA2AF}"/>
              </a:ext>
            </a:extLst>
          </p:cNvPr>
          <p:cNvSpPr>
            <a:spLocks noGrp="1"/>
          </p:cNvSpPr>
          <p:nvPr>
            <p:ph type="pic" sz="quarter" idx="15"/>
          </p:nvPr>
        </p:nvSpPr>
        <p:spPr>
          <a:xfrm>
            <a:off x="9084394" y="1684810"/>
            <a:ext cx="2127828" cy="2127828"/>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685153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0EF77C6C-1CD4-4D88-8EAD-05F7FCDABCF5}"/>
              </a:ext>
            </a:extLst>
          </p:cNvPr>
          <p:cNvSpPr>
            <a:spLocks noGrp="1"/>
          </p:cNvSpPr>
          <p:nvPr>
            <p:ph type="pic" sz="quarter" idx="12"/>
          </p:nvPr>
        </p:nvSpPr>
        <p:spPr>
          <a:xfrm>
            <a:off x="1145955" y="1773776"/>
            <a:ext cx="1829516" cy="1829514"/>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3CA02097-0A85-4898-BC69-B6707FBAD3A9}"/>
              </a:ext>
            </a:extLst>
          </p:cNvPr>
          <p:cNvSpPr>
            <a:spLocks noGrp="1"/>
          </p:cNvSpPr>
          <p:nvPr>
            <p:ph type="pic" sz="quarter" idx="13"/>
          </p:nvPr>
        </p:nvSpPr>
        <p:spPr>
          <a:xfrm>
            <a:off x="5181240" y="1773776"/>
            <a:ext cx="1829516" cy="1829514"/>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82B7247B-A2E1-416D-B2CF-A9A11BD40032}"/>
              </a:ext>
            </a:extLst>
          </p:cNvPr>
          <p:cNvSpPr>
            <a:spLocks noGrp="1"/>
          </p:cNvSpPr>
          <p:nvPr>
            <p:ph type="pic" sz="quarter" idx="14"/>
          </p:nvPr>
        </p:nvSpPr>
        <p:spPr>
          <a:xfrm>
            <a:off x="9216525" y="1773776"/>
            <a:ext cx="1829516" cy="1829514"/>
          </a:xfrm>
          <a:prstGeom prst="rect">
            <a:avLst/>
          </a:prstGeom>
        </p:spPr>
        <p:txBody>
          <a:bodyPr/>
          <a:lstStyle>
            <a:lvl1pPr>
              <a:defRPr sz="1000"/>
            </a:lvl1pPr>
          </a:lstStyle>
          <a:p>
            <a:endParaRPr lang="en-ID"/>
          </a:p>
        </p:txBody>
      </p:sp>
      <p:sp>
        <p:nvSpPr>
          <p:cNvPr id="16" name="Picture Placeholder 2">
            <a:extLst>
              <a:ext uri="{FF2B5EF4-FFF2-40B4-BE49-F238E27FC236}">
                <a16:creationId xmlns:a16="http://schemas.microsoft.com/office/drawing/2014/main" id="{A384708A-3AE4-4C63-96C8-463C0969C815}"/>
              </a:ext>
            </a:extLst>
          </p:cNvPr>
          <p:cNvSpPr>
            <a:spLocks noGrp="1"/>
          </p:cNvSpPr>
          <p:nvPr>
            <p:ph type="pic" sz="quarter" idx="15"/>
          </p:nvPr>
        </p:nvSpPr>
        <p:spPr>
          <a:xfrm>
            <a:off x="3163601" y="3791420"/>
            <a:ext cx="1829516" cy="1829514"/>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FA21231-240E-4F0B-9F6F-43A2341E3DFC}"/>
              </a:ext>
            </a:extLst>
          </p:cNvPr>
          <p:cNvSpPr>
            <a:spLocks noGrp="1"/>
          </p:cNvSpPr>
          <p:nvPr>
            <p:ph type="pic" sz="quarter" idx="16"/>
          </p:nvPr>
        </p:nvSpPr>
        <p:spPr>
          <a:xfrm>
            <a:off x="7198886" y="3791420"/>
            <a:ext cx="1829516" cy="1829514"/>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291778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9F9EA13-AC1E-47AA-B037-77E9EE70B9DE}"/>
              </a:ext>
            </a:extLst>
          </p:cNvPr>
          <p:cNvSpPr>
            <a:spLocks noGrp="1"/>
          </p:cNvSpPr>
          <p:nvPr>
            <p:ph type="pic" sz="quarter" idx="19"/>
          </p:nvPr>
        </p:nvSpPr>
        <p:spPr>
          <a:xfrm>
            <a:off x="239696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7D340B6A-9ADA-4A7E-88C8-601643D8D454}"/>
              </a:ext>
            </a:extLst>
          </p:cNvPr>
          <p:cNvSpPr>
            <a:spLocks noGrp="1"/>
          </p:cNvSpPr>
          <p:nvPr>
            <p:ph type="pic" sz="quarter" idx="20"/>
          </p:nvPr>
        </p:nvSpPr>
        <p:spPr>
          <a:xfrm>
            <a:off x="534894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4D246950-8752-460D-8928-EF32D2F871B8}"/>
              </a:ext>
            </a:extLst>
          </p:cNvPr>
          <p:cNvSpPr>
            <a:spLocks noGrp="1"/>
          </p:cNvSpPr>
          <p:nvPr>
            <p:ph type="pic" sz="quarter" idx="21"/>
          </p:nvPr>
        </p:nvSpPr>
        <p:spPr>
          <a:xfrm>
            <a:off x="8167006"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7" name="Picture Placeholder 16">
            <a:extLst>
              <a:ext uri="{FF2B5EF4-FFF2-40B4-BE49-F238E27FC236}">
                <a16:creationId xmlns:a16="http://schemas.microsoft.com/office/drawing/2014/main" id="{F528F1B5-C915-45BF-AE63-7E55E97629DF}"/>
              </a:ext>
            </a:extLst>
          </p:cNvPr>
          <p:cNvSpPr>
            <a:spLocks noGrp="1"/>
          </p:cNvSpPr>
          <p:nvPr>
            <p:ph type="pic" sz="quarter" idx="22"/>
          </p:nvPr>
        </p:nvSpPr>
        <p:spPr>
          <a:xfrm>
            <a:off x="239696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014E5562-8C43-48D7-813A-22E9EC7192D4}"/>
              </a:ext>
            </a:extLst>
          </p:cNvPr>
          <p:cNvSpPr>
            <a:spLocks noGrp="1"/>
          </p:cNvSpPr>
          <p:nvPr>
            <p:ph type="pic" sz="quarter" idx="23"/>
          </p:nvPr>
        </p:nvSpPr>
        <p:spPr>
          <a:xfrm>
            <a:off x="534894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5C0AD035-349F-4288-A902-9CF1AAA9173E}"/>
              </a:ext>
            </a:extLst>
          </p:cNvPr>
          <p:cNvSpPr>
            <a:spLocks noGrp="1"/>
          </p:cNvSpPr>
          <p:nvPr>
            <p:ph type="pic" sz="quarter" idx="24"/>
          </p:nvPr>
        </p:nvSpPr>
        <p:spPr>
          <a:xfrm>
            <a:off x="8167006"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376883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B4EA213-A437-46B1-8D86-E063559BEF42}"/>
              </a:ext>
            </a:extLst>
          </p:cNvPr>
          <p:cNvSpPr>
            <a:spLocks noGrp="1"/>
          </p:cNvSpPr>
          <p:nvPr>
            <p:ph type="pic" sz="quarter" idx="19"/>
          </p:nvPr>
        </p:nvSpPr>
        <p:spPr>
          <a:xfrm>
            <a:off x="5210175" y="1812072"/>
            <a:ext cx="1771650" cy="177165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0164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9673B75-9FB9-4B09-AAAA-D7EAE5D7902D}"/>
              </a:ext>
            </a:extLst>
          </p:cNvPr>
          <p:cNvSpPr>
            <a:spLocks noGrp="1"/>
          </p:cNvSpPr>
          <p:nvPr>
            <p:ph type="pic" sz="quarter" idx="12"/>
          </p:nvPr>
        </p:nvSpPr>
        <p:spPr>
          <a:xfrm>
            <a:off x="608911" y="1601942"/>
            <a:ext cx="1361005" cy="1361005"/>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A49E9F6-A8F6-449D-B8CB-29E4789FD543}"/>
              </a:ext>
            </a:extLst>
          </p:cNvPr>
          <p:cNvSpPr>
            <a:spLocks noGrp="1"/>
          </p:cNvSpPr>
          <p:nvPr>
            <p:ph type="pic" sz="quarter" idx="13"/>
          </p:nvPr>
        </p:nvSpPr>
        <p:spPr>
          <a:xfrm>
            <a:off x="7017366" y="1601942"/>
            <a:ext cx="1361005" cy="1361005"/>
          </a:xfrm>
          <a:prstGeom prst="rect">
            <a:avLst/>
          </a:prstGeom>
        </p:spPr>
        <p:txBody>
          <a:bodyPr/>
          <a:lstStyle>
            <a:lvl1pPr>
              <a:defRPr sz="1000"/>
            </a:lvl1pPr>
          </a:lstStyle>
          <a:p>
            <a:endParaRPr lang="en-ID"/>
          </a:p>
        </p:txBody>
      </p:sp>
      <p:sp>
        <p:nvSpPr>
          <p:cNvPr id="18" name="Picture Placeholder 2">
            <a:extLst>
              <a:ext uri="{FF2B5EF4-FFF2-40B4-BE49-F238E27FC236}">
                <a16:creationId xmlns:a16="http://schemas.microsoft.com/office/drawing/2014/main" id="{F8E2FBE2-0C33-4718-A895-DFB097DF4106}"/>
              </a:ext>
            </a:extLst>
          </p:cNvPr>
          <p:cNvSpPr>
            <a:spLocks noGrp="1"/>
          </p:cNvSpPr>
          <p:nvPr>
            <p:ph type="pic" sz="quarter" idx="14"/>
          </p:nvPr>
        </p:nvSpPr>
        <p:spPr>
          <a:xfrm>
            <a:off x="10221102" y="3210184"/>
            <a:ext cx="1361005" cy="1361005"/>
          </a:xfrm>
          <a:prstGeom prst="rect">
            <a:avLst/>
          </a:prstGeom>
        </p:spPr>
        <p:txBody>
          <a:bodyPr/>
          <a:lstStyle>
            <a:lvl1pPr>
              <a:defRPr sz="1000"/>
            </a:lvl1pPr>
          </a:lstStyle>
          <a:p>
            <a:endParaRPr lang="en-ID"/>
          </a:p>
        </p:txBody>
      </p:sp>
      <p:sp>
        <p:nvSpPr>
          <p:cNvPr id="19" name="Picture Placeholder 2">
            <a:extLst>
              <a:ext uri="{FF2B5EF4-FFF2-40B4-BE49-F238E27FC236}">
                <a16:creationId xmlns:a16="http://schemas.microsoft.com/office/drawing/2014/main" id="{136E8F6B-88CE-46CF-BA58-54C70D912D9E}"/>
              </a:ext>
            </a:extLst>
          </p:cNvPr>
          <p:cNvSpPr>
            <a:spLocks noGrp="1"/>
          </p:cNvSpPr>
          <p:nvPr>
            <p:ph type="pic" sz="quarter" idx="15"/>
          </p:nvPr>
        </p:nvSpPr>
        <p:spPr>
          <a:xfrm>
            <a:off x="3813630" y="3210184"/>
            <a:ext cx="1361005" cy="1361005"/>
          </a:xfrm>
          <a:prstGeom prst="rect">
            <a:avLst/>
          </a:prstGeom>
        </p:spPr>
        <p:txBody>
          <a:bodyPr/>
          <a:lstStyle>
            <a:lvl1pPr>
              <a:defRPr sz="1000"/>
            </a:lvl1pPr>
          </a:lstStyle>
          <a:p>
            <a:endParaRPr lang="en-ID"/>
          </a:p>
        </p:txBody>
      </p:sp>
      <p:sp>
        <p:nvSpPr>
          <p:cNvPr id="20" name="Picture Placeholder 2">
            <a:extLst>
              <a:ext uri="{FF2B5EF4-FFF2-40B4-BE49-F238E27FC236}">
                <a16:creationId xmlns:a16="http://schemas.microsoft.com/office/drawing/2014/main" id="{13D1BE97-7441-45F0-B376-DF72F70F911F}"/>
              </a:ext>
            </a:extLst>
          </p:cNvPr>
          <p:cNvSpPr>
            <a:spLocks noGrp="1"/>
          </p:cNvSpPr>
          <p:nvPr>
            <p:ph type="pic" sz="quarter" idx="16"/>
          </p:nvPr>
        </p:nvSpPr>
        <p:spPr>
          <a:xfrm>
            <a:off x="608910" y="3210184"/>
            <a:ext cx="2962800" cy="1361005"/>
          </a:xfrm>
          <a:prstGeom prst="rect">
            <a:avLst/>
          </a:prstGeom>
        </p:spPr>
        <p:txBody>
          <a:bodyPr/>
          <a:lstStyle>
            <a:lvl1pPr>
              <a:defRPr sz="1000"/>
            </a:lvl1pPr>
          </a:lstStyle>
          <a:p>
            <a:endParaRPr lang="en-ID"/>
          </a:p>
        </p:txBody>
      </p:sp>
      <p:sp>
        <p:nvSpPr>
          <p:cNvPr id="21" name="Picture Placeholder 2">
            <a:extLst>
              <a:ext uri="{FF2B5EF4-FFF2-40B4-BE49-F238E27FC236}">
                <a16:creationId xmlns:a16="http://schemas.microsoft.com/office/drawing/2014/main" id="{F624ADF6-79CB-461F-90E0-E8C7E3C38D07}"/>
              </a:ext>
            </a:extLst>
          </p:cNvPr>
          <p:cNvSpPr>
            <a:spLocks noGrp="1"/>
          </p:cNvSpPr>
          <p:nvPr>
            <p:ph type="pic" sz="quarter" idx="17"/>
          </p:nvPr>
        </p:nvSpPr>
        <p:spPr>
          <a:xfrm>
            <a:off x="2211798" y="1598754"/>
            <a:ext cx="2962800" cy="1361005"/>
          </a:xfrm>
          <a:prstGeom prst="rect">
            <a:avLst/>
          </a:prstGeom>
        </p:spPr>
        <p:txBody>
          <a:bodyPr/>
          <a:lstStyle>
            <a:lvl1pPr>
              <a:defRPr sz="1000"/>
            </a:lvl1pPr>
          </a:lstStyle>
          <a:p>
            <a:endParaRPr lang="en-ID"/>
          </a:p>
        </p:txBody>
      </p:sp>
      <p:sp>
        <p:nvSpPr>
          <p:cNvPr id="22" name="Picture Placeholder 2">
            <a:extLst>
              <a:ext uri="{FF2B5EF4-FFF2-40B4-BE49-F238E27FC236}">
                <a16:creationId xmlns:a16="http://schemas.microsoft.com/office/drawing/2014/main" id="{B893DE71-6ED9-4319-968E-B507F993827E}"/>
              </a:ext>
            </a:extLst>
          </p:cNvPr>
          <p:cNvSpPr>
            <a:spLocks noGrp="1"/>
          </p:cNvSpPr>
          <p:nvPr>
            <p:ph type="pic" sz="quarter" idx="18"/>
          </p:nvPr>
        </p:nvSpPr>
        <p:spPr>
          <a:xfrm>
            <a:off x="8619307" y="1598754"/>
            <a:ext cx="2962800" cy="1361005"/>
          </a:xfrm>
          <a:prstGeom prst="rect">
            <a:avLst/>
          </a:prstGeom>
        </p:spPr>
        <p:txBody>
          <a:bodyPr/>
          <a:lstStyle>
            <a:lvl1pPr>
              <a:defRPr sz="1000"/>
            </a:lvl1pPr>
          </a:lstStyle>
          <a:p>
            <a:endParaRPr lang="en-ID"/>
          </a:p>
        </p:txBody>
      </p:sp>
      <p:sp>
        <p:nvSpPr>
          <p:cNvPr id="23" name="Picture Placeholder 2">
            <a:extLst>
              <a:ext uri="{FF2B5EF4-FFF2-40B4-BE49-F238E27FC236}">
                <a16:creationId xmlns:a16="http://schemas.microsoft.com/office/drawing/2014/main" id="{9D58DF93-5A80-4FA7-803F-286088356B07}"/>
              </a:ext>
            </a:extLst>
          </p:cNvPr>
          <p:cNvSpPr>
            <a:spLocks noGrp="1"/>
          </p:cNvSpPr>
          <p:nvPr>
            <p:ph type="pic" sz="quarter" idx="19"/>
          </p:nvPr>
        </p:nvSpPr>
        <p:spPr>
          <a:xfrm>
            <a:off x="7016308" y="3206998"/>
            <a:ext cx="2962800" cy="1361005"/>
          </a:xfrm>
          <a:prstGeom prst="rect">
            <a:avLst/>
          </a:prstGeom>
        </p:spPr>
        <p:txBody>
          <a:bodyPr/>
          <a:lstStyle>
            <a:lvl1pPr>
              <a:defRPr sz="1000"/>
            </a:lvl1pPr>
          </a:lstStyle>
          <a:p>
            <a:endParaRPr lang="en-ID"/>
          </a:p>
        </p:txBody>
      </p:sp>
      <p:sp>
        <p:nvSpPr>
          <p:cNvPr id="24" name="Picture Placeholder 2">
            <a:extLst>
              <a:ext uri="{FF2B5EF4-FFF2-40B4-BE49-F238E27FC236}">
                <a16:creationId xmlns:a16="http://schemas.microsoft.com/office/drawing/2014/main" id="{6DCE2498-A336-4F3E-974F-0BEF1060EB40}"/>
              </a:ext>
            </a:extLst>
          </p:cNvPr>
          <p:cNvSpPr>
            <a:spLocks noGrp="1"/>
          </p:cNvSpPr>
          <p:nvPr>
            <p:ph type="pic" sz="quarter" idx="20"/>
          </p:nvPr>
        </p:nvSpPr>
        <p:spPr>
          <a:xfrm>
            <a:off x="5414480" y="1601942"/>
            <a:ext cx="1361005" cy="2969247"/>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076345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840CE84-1EF6-471C-9EF0-977146505915}"/>
              </a:ext>
            </a:extLst>
          </p:cNvPr>
          <p:cNvSpPr>
            <a:spLocks noGrp="1"/>
          </p:cNvSpPr>
          <p:nvPr>
            <p:ph type="pic" sz="quarter" idx="12"/>
          </p:nvPr>
        </p:nvSpPr>
        <p:spPr>
          <a:xfrm>
            <a:off x="608910" y="1598754"/>
            <a:ext cx="10973196" cy="2972435"/>
          </a:xfrm>
          <a:custGeom>
            <a:avLst/>
            <a:gdLst>
              <a:gd name="connsiteX0" fmla="*/ 9612191 w 10973196"/>
              <a:gd name="connsiteY0" fmla="*/ 1611430 h 2972435"/>
              <a:gd name="connsiteX1" fmla="*/ 10973196 w 10973196"/>
              <a:gd name="connsiteY1" fmla="*/ 1611430 h 2972435"/>
              <a:gd name="connsiteX2" fmla="*/ 10973196 w 10973196"/>
              <a:gd name="connsiteY2" fmla="*/ 2972435 h 2972435"/>
              <a:gd name="connsiteX3" fmla="*/ 9612191 w 10973196"/>
              <a:gd name="connsiteY3" fmla="*/ 2972435 h 2972435"/>
              <a:gd name="connsiteX4" fmla="*/ 3204720 w 10973196"/>
              <a:gd name="connsiteY4" fmla="*/ 1611430 h 2972435"/>
              <a:gd name="connsiteX5" fmla="*/ 4565724 w 10973196"/>
              <a:gd name="connsiteY5" fmla="*/ 1611430 h 2972435"/>
              <a:gd name="connsiteX6" fmla="*/ 4565724 w 10973196"/>
              <a:gd name="connsiteY6" fmla="*/ 2972435 h 2972435"/>
              <a:gd name="connsiteX7" fmla="*/ 3204720 w 10973196"/>
              <a:gd name="connsiteY7" fmla="*/ 2972435 h 2972435"/>
              <a:gd name="connsiteX8" fmla="*/ 0 w 10973196"/>
              <a:gd name="connsiteY8" fmla="*/ 1611430 h 2972435"/>
              <a:gd name="connsiteX9" fmla="*/ 2962800 w 10973196"/>
              <a:gd name="connsiteY9" fmla="*/ 1611430 h 2972435"/>
              <a:gd name="connsiteX10" fmla="*/ 2962800 w 10973196"/>
              <a:gd name="connsiteY10" fmla="*/ 2972435 h 2972435"/>
              <a:gd name="connsiteX11" fmla="*/ 0 w 10973196"/>
              <a:gd name="connsiteY11" fmla="*/ 2972435 h 2972435"/>
              <a:gd name="connsiteX12" fmla="*/ 6407397 w 10973196"/>
              <a:gd name="connsiteY12" fmla="*/ 1608244 h 2972435"/>
              <a:gd name="connsiteX13" fmla="*/ 9370197 w 10973196"/>
              <a:gd name="connsiteY13" fmla="*/ 1608244 h 2972435"/>
              <a:gd name="connsiteX14" fmla="*/ 9370197 w 10973196"/>
              <a:gd name="connsiteY14" fmla="*/ 2969249 h 2972435"/>
              <a:gd name="connsiteX15" fmla="*/ 6407397 w 10973196"/>
              <a:gd name="connsiteY15" fmla="*/ 2969249 h 2972435"/>
              <a:gd name="connsiteX16" fmla="*/ 6408455 w 10973196"/>
              <a:gd name="connsiteY16" fmla="*/ 3188 h 2972435"/>
              <a:gd name="connsiteX17" fmla="*/ 7769460 w 10973196"/>
              <a:gd name="connsiteY17" fmla="*/ 3188 h 2972435"/>
              <a:gd name="connsiteX18" fmla="*/ 7769460 w 10973196"/>
              <a:gd name="connsiteY18" fmla="*/ 1364193 h 2972435"/>
              <a:gd name="connsiteX19" fmla="*/ 6408455 w 10973196"/>
              <a:gd name="connsiteY19" fmla="*/ 1364193 h 2972435"/>
              <a:gd name="connsiteX20" fmla="*/ 4805569 w 10973196"/>
              <a:gd name="connsiteY20" fmla="*/ 3188 h 2972435"/>
              <a:gd name="connsiteX21" fmla="*/ 6166574 w 10973196"/>
              <a:gd name="connsiteY21" fmla="*/ 3188 h 2972435"/>
              <a:gd name="connsiteX22" fmla="*/ 6166574 w 10973196"/>
              <a:gd name="connsiteY22" fmla="*/ 2972435 h 2972435"/>
              <a:gd name="connsiteX23" fmla="*/ 4805569 w 10973196"/>
              <a:gd name="connsiteY23" fmla="*/ 2972435 h 2972435"/>
              <a:gd name="connsiteX24" fmla="*/ 1 w 10973196"/>
              <a:gd name="connsiteY24" fmla="*/ 3188 h 2972435"/>
              <a:gd name="connsiteX25" fmla="*/ 1361006 w 10973196"/>
              <a:gd name="connsiteY25" fmla="*/ 3188 h 2972435"/>
              <a:gd name="connsiteX26" fmla="*/ 1361006 w 10973196"/>
              <a:gd name="connsiteY26" fmla="*/ 1364193 h 2972435"/>
              <a:gd name="connsiteX27" fmla="*/ 1 w 10973196"/>
              <a:gd name="connsiteY27" fmla="*/ 1364193 h 2972435"/>
              <a:gd name="connsiteX28" fmla="*/ 8010396 w 10973196"/>
              <a:gd name="connsiteY28" fmla="*/ 0 h 2972435"/>
              <a:gd name="connsiteX29" fmla="*/ 10973196 w 10973196"/>
              <a:gd name="connsiteY29" fmla="*/ 0 h 2972435"/>
              <a:gd name="connsiteX30" fmla="*/ 10973196 w 10973196"/>
              <a:gd name="connsiteY30" fmla="*/ 1361005 h 2972435"/>
              <a:gd name="connsiteX31" fmla="*/ 8010396 w 10973196"/>
              <a:gd name="connsiteY31" fmla="*/ 1361005 h 2972435"/>
              <a:gd name="connsiteX32" fmla="*/ 1602887 w 10973196"/>
              <a:gd name="connsiteY32" fmla="*/ 0 h 2972435"/>
              <a:gd name="connsiteX33" fmla="*/ 4565687 w 10973196"/>
              <a:gd name="connsiteY33" fmla="*/ 0 h 2972435"/>
              <a:gd name="connsiteX34" fmla="*/ 4565687 w 10973196"/>
              <a:gd name="connsiteY34" fmla="*/ 1361005 h 2972435"/>
              <a:gd name="connsiteX35" fmla="*/ 1602887 w 10973196"/>
              <a:gd name="connsiteY35" fmla="*/ 1361005 h 29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3196" h="2972435">
                <a:moveTo>
                  <a:pt x="9612191" y="1611430"/>
                </a:moveTo>
                <a:lnTo>
                  <a:pt x="10973196" y="1611430"/>
                </a:lnTo>
                <a:lnTo>
                  <a:pt x="10973196" y="2972435"/>
                </a:lnTo>
                <a:lnTo>
                  <a:pt x="9612191" y="2972435"/>
                </a:lnTo>
                <a:close/>
                <a:moveTo>
                  <a:pt x="3204720" y="1611430"/>
                </a:moveTo>
                <a:lnTo>
                  <a:pt x="4565724" y="1611430"/>
                </a:lnTo>
                <a:lnTo>
                  <a:pt x="4565724" y="2972435"/>
                </a:lnTo>
                <a:lnTo>
                  <a:pt x="3204720" y="2972435"/>
                </a:lnTo>
                <a:close/>
                <a:moveTo>
                  <a:pt x="0" y="1611430"/>
                </a:moveTo>
                <a:lnTo>
                  <a:pt x="2962800" y="1611430"/>
                </a:lnTo>
                <a:lnTo>
                  <a:pt x="2962800" y="2972435"/>
                </a:lnTo>
                <a:lnTo>
                  <a:pt x="0" y="2972435"/>
                </a:lnTo>
                <a:close/>
                <a:moveTo>
                  <a:pt x="6407397" y="1608244"/>
                </a:moveTo>
                <a:lnTo>
                  <a:pt x="9370197" y="1608244"/>
                </a:lnTo>
                <a:lnTo>
                  <a:pt x="9370197" y="2969249"/>
                </a:lnTo>
                <a:lnTo>
                  <a:pt x="6407397" y="2969249"/>
                </a:lnTo>
                <a:close/>
                <a:moveTo>
                  <a:pt x="6408455" y="3188"/>
                </a:moveTo>
                <a:lnTo>
                  <a:pt x="7769460" y="3188"/>
                </a:lnTo>
                <a:lnTo>
                  <a:pt x="7769460" y="1364193"/>
                </a:lnTo>
                <a:lnTo>
                  <a:pt x="6408455" y="1364193"/>
                </a:lnTo>
                <a:close/>
                <a:moveTo>
                  <a:pt x="4805569" y="3188"/>
                </a:moveTo>
                <a:lnTo>
                  <a:pt x="6166574" y="3188"/>
                </a:lnTo>
                <a:lnTo>
                  <a:pt x="6166574" y="2972435"/>
                </a:lnTo>
                <a:lnTo>
                  <a:pt x="4805569" y="2972435"/>
                </a:lnTo>
                <a:close/>
                <a:moveTo>
                  <a:pt x="1" y="3188"/>
                </a:moveTo>
                <a:lnTo>
                  <a:pt x="1361006" y="3188"/>
                </a:lnTo>
                <a:lnTo>
                  <a:pt x="1361006" y="1364193"/>
                </a:lnTo>
                <a:lnTo>
                  <a:pt x="1" y="1364193"/>
                </a:lnTo>
                <a:close/>
                <a:moveTo>
                  <a:pt x="8010396" y="0"/>
                </a:moveTo>
                <a:lnTo>
                  <a:pt x="10973196" y="0"/>
                </a:lnTo>
                <a:lnTo>
                  <a:pt x="10973196" y="1361005"/>
                </a:lnTo>
                <a:lnTo>
                  <a:pt x="8010396" y="1361005"/>
                </a:lnTo>
                <a:close/>
                <a:moveTo>
                  <a:pt x="1602887" y="0"/>
                </a:moveTo>
                <a:lnTo>
                  <a:pt x="4565687" y="0"/>
                </a:lnTo>
                <a:lnTo>
                  <a:pt x="4565687" y="1361005"/>
                </a:lnTo>
                <a:lnTo>
                  <a:pt x="1602887" y="1361005"/>
                </a:ln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386773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Tree>
    <p:extLst>
      <p:ext uri="{BB962C8B-B14F-4D97-AF65-F5344CB8AC3E}">
        <p14:creationId xmlns:p14="http://schemas.microsoft.com/office/powerpoint/2010/main" val="1513982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5191310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6073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B197E06-A177-446D-AA13-CE7B4EB4B830}"/>
              </a:ext>
            </a:extLst>
          </p:cNvPr>
          <p:cNvSpPr>
            <a:spLocks noGrp="1"/>
          </p:cNvSpPr>
          <p:nvPr>
            <p:ph type="pic" sz="quarter" idx="17"/>
          </p:nvPr>
        </p:nvSpPr>
        <p:spPr>
          <a:xfrm>
            <a:off x="9191711" y="1256466"/>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C79F6E34-9EB2-4AE6-B278-795312FC28FC}"/>
              </a:ext>
            </a:extLst>
          </p:cNvPr>
          <p:cNvSpPr>
            <a:spLocks noGrp="1"/>
          </p:cNvSpPr>
          <p:nvPr>
            <p:ph type="pic" sz="quarter" idx="18"/>
          </p:nvPr>
        </p:nvSpPr>
        <p:spPr>
          <a:xfrm>
            <a:off x="6969799" y="2415487"/>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9018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8">
            <a:extLst>
              <a:ext uri="{FF2B5EF4-FFF2-40B4-BE49-F238E27FC236}">
                <a16:creationId xmlns:a16="http://schemas.microsoft.com/office/drawing/2014/main" id="{785171CE-8DD2-483A-A4B3-CE421F0E39FA}"/>
              </a:ext>
            </a:extLst>
          </p:cNvPr>
          <p:cNvSpPr>
            <a:spLocks noGrp="1"/>
          </p:cNvSpPr>
          <p:nvPr>
            <p:ph type="pic" sz="quarter" idx="16"/>
          </p:nvPr>
        </p:nvSpPr>
        <p:spPr>
          <a:xfrm>
            <a:off x="6096001" y="898988"/>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6" name="Picture Placeholder 8">
            <a:extLst>
              <a:ext uri="{FF2B5EF4-FFF2-40B4-BE49-F238E27FC236}">
                <a16:creationId xmlns:a16="http://schemas.microsoft.com/office/drawing/2014/main" id="{8CAB5A58-16E7-4059-8C12-7DE8D7C70FE6}"/>
              </a:ext>
            </a:extLst>
          </p:cNvPr>
          <p:cNvSpPr>
            <a:spLocks noGrp="1"/>
          </p:cNvSpPr>
          <p:nvPr>
            <p:ph type="pic" sz="quarter" idx="17"/>
          </p:nvPr>
        </p:nvSpPr>
        <p:spPr>
          <a:xfrm>
            <a:off x="4191807" y="1862191"/>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BC1FAFC6-D6E4-4F07-B207-5075C8D4033B}"/>
              </a:ext>
            </a:extLst>
          </p:cNvPr>
          <p:cNvSpPr>
            <a:spLocks noGrp="1"/>
          </p:cNvSpPr>
          <p:nvPr>
            <p:ph type="pic" sz="quarter" idx="18"/>
          </p:nvPr>
        </p:nvSpPr>
        <p:spPr>
          <a:xfrm>
            <a:off x="2270539" y="2825394"/>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111704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35823C-FF05-4618-B8E6-A5237925F2E1}"/>
              </a:ext>
            </a:extLst>
          </p:cNvPr>
          <p:cNvSpPr>
            <a:spLocks noGrp="1"/>
          </p:cNvSpPr>
          <p:nvPr>
            <p:ph type="pic" sz="quarter" idx="17"/>
          </p:nvPr>
        </p:nvSpPr>
        <p:spPr>
          <a:xfrm>
            <a:off x="7687098"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31B7D490-2E33-4F19-874A-DCD7B8B948F8}"/>
              </a:ext>
            </a:extLst>
          </p:cNvPr>
          <p:cNvSpPr>
            <a:spLocks noGrp="1"/>
          </p:cNvSpPr>
          <p:nvPr>
            <p:ph type="pic" sz="quarter" idx="18"/>
          </p:nvPr>
        </p:nvSpPr>
        <p:spPr>
          <a:xfrm>
            <a:off x="1780176" y="3427516"/>
            <a:ext cx="3509816" cy="3430484"/>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38216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BCBF080-5732-4A19-BEF8-6301B16DCCED}"/>
              </a:ext>
            </a:extLst>
          </p:cNvPr>
          <p:cNvSpPr>
            <a:spLocks noGrp="1"/>
          </p:cNvSpPr>
          <p:nvPr>
            <p:ph type="pic" sz="quarter" idx="17"/>
          </p:nvPr>
        </p:nvSpPr>
        <p:spPr>
          <a:xfrm>
            <a:off x="5646261"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ACC0DD1C-6321-4E81-87A3-1E10A74FB10F}"/>
              </a:ext>
            </a:extLst>
          </p:cNvPr>
          <p:cNvSpPr>
            <a:spLocks noGrp="1"/>
          </p:cNvSpPr>
          <p:nvPr>
            <p:ph type="pic" sz="quarter" idx="18"/>
          </p:nvPr>
        </p:nvSpPr>
        <p:spPr>
          <a:xfrm>
            <a:off x="9162472" y="3105725"/>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9936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3">
            <a:extLst>
              <a:ext uri="{FF2B5EF4-FFF2-40B4-BE49-F238E27FC236}">
                <a16:creationId xmlns:a16="http://schemas.microsoft.com/office/drawing/2014/main" id="{A56E01ED-21C4-4762-B580-7195B0CF732A}"/>
              </a:ext>
            </a:extLst>
          </p:cNvPr>
          <p:cNvSpPr>
            <a:spLocks noGrp="1"/>
          </p:cNvSpPr>
          <p:nvPr>
            <p:ph type="pic" sz="quarter" idx="13"/>
          </p:nvPr>
        </p:nvSpPr>
        <p:spPr>
          <a:xfrm>
            <a:off x="6491905"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6" name="Picture Placeholder 14">
            <a:extLst>
              <a:ext uri="{FF2B5EF4-FFF2-40B4-BE49-F238E27FC236}">
                <a16:creationId xmlns:a16="http://schemas.microsoft.com/office/drawing/2014/main" id="{46379E3D-7E2D-40A3-85D2-C58CFE4E4337}"/>
              </a:ext>
            </a:extLst>
          </p:cNvPr>
          <p:cNvSpPr>
            <a:spLocks noGrp="1"/>
          </p:cNvSpPr>
          <p:nvPr>
            <p:ph type="pic" sz="quarter" idx="14"/>
          </p:nvPr>
        </p:nvSpPr>
        <p:spPr>
          <a:xfrm>
            <a:off x="9029611"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9" name="Picture Placeholder 15">
            <a:extLst>
              <a:ext uri="{FF2B5EF4-FFF2-40B4-BE49-F238E27FC236}">
                <a16:creationId xmlns:a16="http://schemas.microsoft.com/office/drawing/2014/main" id="{CEF89640-1C54-494F-938F-D56B632F9410}"/>
              </a:ext>
            </a:extLst>
          </p:cNvPr>
          <p:cNvSpPr>
            <a:spLocks noGrp="1"/>
          </p:cNvSpPr>
          <p:nvPr>
            <p:ph type="pic" sz="quarter" idx="15"/>
          </p:nvPr>
        </p:nvSpPr>
        <p:spPr>
          <a:xfrm>
            <a:off x="6491905"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10" name="Picture Placeholder 16">
            <a:extLst>
              <a:ext uri="{FF2B5EF4-FFF2-40B4-BE49-F238E27FC236}">
                <a16:creationId xmlns:a16="http://schemas.microsoft.com/office/drawing/2014/main" id="{B91FFF00-5E51-4EB8-A0D7-FAF063F9D0CB}"/>
              </a:ext>
            </a:extLst>
          </p:cNvPr>
          <p:cNvSpPr>
            <a:spLocks noGrp="1"/>
          </p:cNvSpPr>
          <p:nvPr>
            <p:ph type="pic" sz="quarter" idx="16"/>
          </p:nvPr>
        </p:nvSpPr>
        <p:spPr>
          <a:xfrm>
            <a:off x="9029611"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Tree>
    <p:extLst>
      <p:ext uri="{BB962C8B-B14F-4D97-AF65-F5344CB8AC3E}">
        <p14:creationId xmlns:p14="http://schemas.microsoft.com/office/powerpoint/2010/main" val="2540343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1">
            <a:extLst>
              <a:ext uri="{FF2B5EF4-FFF2-40B4-BE49-F238E27FC236}">
                <a16:creationId xmlns:a16="http://schemas.microsoft.com/office/drawing/2014/main" id="{56F4E96F-A292-47A0-84F3-41057C72C227}"/>
              </a:ext>
            </a:extLst>
          </p:cNvPr>
          <p:cNvSpPr>
            <a:spLocks noGrp="1"/>
          </p:cNvSpPr>
          <p:nvPr>
            <p:ph type="pic" sz="quarter" idx="24"/>
          </p:nvPr>
        </p:nvSpPr>
        <p:spPr>
          <a:xfrm>
            <a:off x="4819415" y="1125958"/>
            <a:ext cx="4626838" cy="4629518"/>
          </a:xfrm>
          <a:prstGeom prst="diamond">
            <a:avLst/>
          </a:prstGeom>
        </p:spPr>
        <p:txBody>
          <a:bodyPr>
            <a:normAutofit/>
          </a:bodyPr>
          <a:lstStyle>
            <a:lvl1pPr>
              <a:defRPr sz="1000"/>
            </a:lvl1pPr>
          </a:lstStyle>
          <a:p>
            <a:endParaRPr lang="en-US"/>
          </a:p>
        </p:txBody>
      </p:sp>
      <p:sp>
        <p:nvSpPr>
          <p:cNvPr id="6" name="Picture Placeholder 11">
            <a:extLst>
              <a:ext uri="{FF2B5EF4-FFF2-40B4-BE49-F238E27FC236}">
                <a16:creationId xmlns:a16="http://schemas.microsoft.com/office/drawing/2014/main" id="{F3D85B5F-6AD3-4730-81CD-41344EAB13EF}"/>
              </a:ext>
            </a:extLst>
          </p:cNvPr>
          <p:cNvSpPr>
            <a:spLocks noGrp="1"/>
          </p:cNvSpPr>
          <p:nvPr>
            <p:ph type="pic" sz="quarter" idx="25"/>
          </p:nvPr>
        </p:nvSpPr>
        <p:spPr>
          <a:xfrm>
            <a:off x="9877862" y="1125958"/>
            <a:ext cx="4626838" cy="4629518"/>
          </a:xfrm>
          <a:prstGeom prst="diamond">
            <a:avLst/>
          </a:prstGeom>
        </p:spPr>
        <p:txBody>
          <a:bodyPr>
            <a:normAutofit/>
          </a:bodyPr>
          <a:lstStyle>
            <a:lvl1pPr>
              <a:defRPr sz="1000"/>
            </a:lvl1pPr>
          </a:lstStyle>
          <a:p>
            <a:endParaRPr lang="en-US"/>
          </a:p>
        </p:txBody>
      </p:sp>
      <p:sp>
        <p:nvSpPr>
          <p:cNvPr id="9" name="Picture Placeholder 11">
            <a:extLst>
              <a:ext uri="{FF2B5EF4-FFF2-40B4-BE49-F238E27FC236}">
                <a16:creationId xmlns:a16="http://schemas.microsoft.com/office/drawing/2014/main" id="{36B57733-EC4D-41D4-A4E6-656ED543EBBB}"/>
              </a:ext>
            </a:extLst>
          </p:cNvPr>
          <p:cNvSpPr>
            <a:spLocks noGrp="1"/>
          </p:cNvSpPr>
          <p:nvPr>
            <p:ph type="pic" sz="quarter" idx="26"/>
          </p:nvPr>
        </p:nvSpPr>
        <p:spPr>
          <a:xfrm>
            <a:off x="7347922" y="-1413227"/>
            <a:ext cx="4626838" cy="4629518"/>
          </a:xfrm>
          <a:prstGeom prst="diamond">
            <a:avLst/>
          </a:prstGeom>
        </p:spPr>
        <p:txBody>
          <a:bodyPr>
            <a:normAutofit/>
          </a:bodyPr>
          <a:lstStyle>
            <a:lvl1pPr>
              <a:defRPr sz="1000"/>
            </a:lvl1pPr>
          </a:lstStyle>
          <a:p>
            <a:endParaRPr lang="en-US"/>
          </a:p>
        </p:txBody>
      </p:sp>
      <p:sp>
        <p:nvSpPr>
          <p:cNvPr id="10" name="Picture Placeholder 11">
            <a:extLst>
              <a:ext uri="{FF2B5EF4-FFF2-40B4-BE49-F238E27FC236}">
                <a16:creationId xmlns:a16="http://schemas.microsoft.com/office/drawing/2014/main" id="{50DE1DB7-3575-4A0C-AF98-F80B24D80B3F}"/>
              </a:ext>
            </a:extLst>
          </p:cNvPr>
          <p:cNvSpPr>
            <a:spLocks noGrp="1"/>
          </p:cNvSpPr>
          <p:nvPr>
            <p:ph type="pic" sz="quarter" idx="27"/>
          </p:nvPr>
        </p:nvSpPr>
        <p:spPr>
          <a:xfrm>
            <a:off x="7347922" y="3641709"/>
            <a:ext cx="4626838" cy="4629518"/>
          </a:xfrm>
          <a:prstGeom prst="diamond">
            <a:avLst/>
          </a:prstGeom>
        </p:spPr>
        <p:txBody>
          <a:bodyPr>
            <a:normAutofit/>
          </a:bodyPr>
          <a:lstStyle>
            <a:lvl1pPr>
              <a:defRPr sz="1000"/>
            </a:lvl1pPr>
          </a:lstStyle>
          <a:p>
            <a:endParaRPr lang="en-US"/>
          </a:p>
        </p:txBody>
      </p:sp>
    </p:spTree>
    <p:extLst>
      <p:ext uri="{BB962C8B-B14F-4D97-AF65-F5344CB8AC3E}">
        <p14:creationId xmlns:p14="http://schemas.microsoft.com/office/powerpoint/2010/main" val="1379524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742F495-10C4-4D6E-94F3-C690AF89DA83}"/>
              </a:ext>
            </a:extLst>
          </p:cNvPr>
          <p:cNvCxnSpPr>
            <a:cxnSpLocks/>
          </p:cNvCxnSpPr>
          <p:nvPr userDrawn="1"/>
        </p:nvCxnSpPr>
        <p:spPr>
          <a:xfrm flipH="1">
            <a:off x="223084"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004DB93-FA13-4E6B-B782-7B31A84FECF3}"/>
              </a:ext>
            </a:extLst>
          </p:cNvPr>
          <p:cNvCxnSpPr>
            <a:cxnSpLocks/>
          </p:cNvCxnSpPr>
          <p:nvPr userDrawn="1"/>
        </p:nvCxnSpPr>
        <p:spPr>
          <a:xfrm rot="5400000" flipH="1">
            <a:off x="-62448"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4D8EC43-0BFA-46A6-A803-E95ED2FAA545}"/>
              </a:ext>
            </a:extLst>
          </p:cNvPr>
          <p:cNvGrpSpPr/>
          <p:nvPr userDrawn="1"/>
        </p:nvGrpSpPr>
        <p:grpSpPr>
          <a:xfrm flipH="1">
            <a:off x="11156277" y="4961299"/>
            <a:ext cx="856034" cy="1604871"/>
            <a:chOff x="165370" y="4961299"/>
            <a:chExt cx="856034" cy="1604871"/>
          </a:xfrm>
        </p:grpSpPr>
        <p:cxnSp>
          <p:nvCxnSpPr>
            <p:cNvPr id="5" name="Straight Connector 4">
              <a:extLst>
                <a:ext uri="{FF2B5EF4-FFF2-40B4-BE49-F238E27FC236}">
                  <a16:creationId xmlns:a16="http://schemas.microsoft.com/office/drawing/2014/main" id="{673CEFBA-70ED-4434-BE10-9DBB79BE4F3A}"/>
                </a:ext>
              </a:extLst>
            </p:cNvPr>
            <p:cNvCxnSpPr>
              <a:cxnSpLocks/>
            </p:cNvCxnSpPr>
            <p:nvPr/>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8440A8-AD0D-4891-B192-255E927EB482}"/>
                </a:ext>
              </a:extLst>
            </p:cNvPr>
            <p:cNvCxnSpPr>
              <a:cxnSpLocks/>
            </p:cNvCxnSpPr>
            <p:nvPr/>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148C8614-30F5-4605-B52B-F028F577CAA8}"/>
              </a:ext>
            </a:extLst>
          </p:cNvPr>
          <p:cNvSpPr/>
          <p:nvPr userDrawn="1"/>
        </p:nvSpPr>
        <p:spPr>
          <a:xfrm>
            <a:off x="0"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613E0325-E9FD-456F-B71D-EBAC32D7665C}"/>
              </a:ext>
            </a:extLst>
          </p:cNvPr>
          <p:cNvSpPr/>
          <p:nvPr userDrawn="1"/>
        </p:nvSpPr>
        <p:spPr>
          <a:xfrm>
            <a:off x="11704327"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489D11E6-43C0-44A7-8208-BE51B49CC593}"/>
              </a:ext>
            </a:extLst>
          </p:cNvPr>
          <p:cNvSpPr/>
          <p:nvPr userDrawn="1"/>
        </p:nvSpPr>
        <p:spPr>
          <a:xfrm>
            <a:off x="11336718"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06453579"/>
      </p:ext>
    </p:extLst>
  </p:cSld>
  <p:clrMap bg1="lt1" tx1="dk1" bg2="lt2" tx2="dk2" accent1="accent1" accent2="accent2" accent3="accent3" accent4="accent4" accent5="accent5" accent6="accent6" hlink="hlink" folHlink="folHlink"/>
  <p:sldLayoutIdLst>
    <p:sldLayoutId id="2147483683" r:id="rId1"/>
    <p:sldLayoutId id="2147483673"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88" r:id="rId11"/>
    <p:sldLayoutId id="2147483687" r:id="rId12"/>
    <p:sldLayoutId id="2147483685" r:id="rId13"/>
    <p:sldLayoutId id="2147483684" r:id="rId14"/>
    <p:sldLayoutId id="2147483681" r:id="rId15"/>
    <p:sldLayoutId id="2147483682" r:id="rId16"/>
    <p:sldLayoutId id="2147483678" r:id="rId17"/>
    <p:sldLayoutId id="2147483711" r:id="rId18"/>
    <p:sldLayoutId id="214748371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CEC88C8-89A7-42B7-80DE-9DF045F14F2C}"/>
              </a:ext>
            </a:extLst>
          </p:cNvPr>
          <p:cNvCxnSpPr>
            <a:cxnSpLocks/>
          </p:cNvCxnSpPr>
          <p:nvPr userDrawn="1"/>
        </p:nvCxnSpPr>
        <p:spPr>
          <a:xfrm>
            <a:off x="10583501"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02B30E-800A-4101-903A-DADBC898A2A8}"/>
              </a:ext>
            </a:extLst>
          </p:cNvPr>
          <p:cNvCxnSpPr>
            <a:cxnSpLocks/>
          </p:cNvCxnSpPr>
          <p:nvPr userDrawn="1"/>
        </p:nvCxnSpPr>
        <p:spPr>
          <a:xfrm rot="16200000">
            <a:off x="11266721"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2D5AAB-44AF-4C63-AE8C-48C614933B2B}"/>
              </a:ext>
            </a:extLst>
          </p:cNvPr>
          <p:cNvCxnSpPr>
            <a:cxnSpLocks/>
          </p:cNvCxnSpPr>
          <p:nvPr userDrawn="1"/>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AEDF7D-FBF0-4EA3-973A-A6891AAB4704}"/>
              </a:ext>
            </a:extLst>
          </p:cNvPr>
          <p:cNvCxnSpPr>
            <a:cxnSpLocks/>
          </p:cNvCxnSpPr>
          <p:nvPr userDrawn="1"/>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E121C4A-49D1-49F3-9849-AA9DE8A98E1A}"/>
              </a:ext>
            </a:extLst>
          </p:cNvPr>
          <p:cNvSpPr/>
          <p:nvPr userDrawn="1"/>
        </p:nvSpPr>
        <p:spPr>
          <a:xfrm>
            <a:off x="10492046"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76588786-5B64-49B9-BD35-2007D8641F4D}"/>
              </a:ext>
            </a:extLst>
          </p:cNvPr>
          <p:cNvSpPr/>
          <p:nvPr userDrawn="1"/>
        </p:nvSpPr>
        <p:spPr>
          <a:xfrm>
            <a:off x="-482368"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25E847F-AF90-4785-B7F4-CA7229DE6985}"/>
              </a:ext>
            </a:extLst>
          </p:cNvPr>
          <p:cNvSpPr/>
          <p:nvPr userDrawn="1"/>
        </p:nvSpPr>
        <p:spPr>
          <a:xfrm>
            <a:off x="-849977"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52069705"/>
      </p:ext>
    </p:extLst>
  </p:cSld>
  <p:clrMap bg1="lt1" tx1="dk1" bg2="lt2" tx2="dk2" accent1="accent1" accent2="accent2" accent3="accent3" accent4="accent4" accent5="accent5" accent6="accent6" hlink="hlink" folHlink="folHlink"/>
  <p:sldLayoutIdLst>
    <p:sldLayoutId id="2147483675" r:id="rId1"/>
    <p:sldLayoutId id="2147483709" r:id="rId2"/>
    <p:sldLayoutId id="2147483708" r:id="rId3"/>
    <p:sldLayoutId id="2147483707" r:id="rId4"/>
    <p:sldLayoutId id="2147483706" r:id="rId5"/>
    <p:sldLayoutId id="2147483697" r:id="rId6"/>
    <p:sldLayoutId id="2147483696" r:id="rId7"/>
    <p:sldLayoutId id="2147483695" r:id="rId8"/>
    <p:sldLayoutId id="2147483694" r:id="rId9"/>
    <p:sldLayoutId id="2147483693" r:id="rId10"/>
    <p:sldLayoutId id="2147483692" r:id="rId11"/>
    <p:sldLayoutId id="2147483691" r:id="rId12"/>
    <p:sldLayoutId id="2147483690" r:id="rId13"/>
    <p:sldLayoutId id="2147483689" r:id="rId14"/>
    <p:sldLayoutId id="2147483679" r:id="rId15"/>
    <p:sldLayoutId id="2147483680" r:id="rId16"/>
    <p:sldLayoutId id="2147483676" r:id="rId17"/>
    <p:sldLayoutId id="2147483677" r:id="rId18"/>
    <p:sldLayoutId id="214748371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33.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hyperlink" Target="B&#7843;n%20chi%20ti&#7871;t%20k&#7871;%20ho&#7841;ch%20-%20nh&#243;m%202.xlsx" TargetMode="Externa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a:scene3d>
            <a:camera prst="obliqueTopRight"/>
            <a:lightRig rig="threePt" dir="t"/>
          </a:scene3d>
        </p:spPr>
        <p:txBody>
          <a:bodyPr/>
          <a:lstStyle/>
          <a:p>
            <a:r>
              <a:rPr lang="en-ID" sz="8000" b="1" dirty="0">
                <a:solidFill>
                  <a:schemeClr val="accent1"/>
                </a:solidFill>
              </a:rPr>
              <a:t>E-Project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270642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81248" y="1397197"/>
            <a:ext cx="3214194" cy="1754326"/>
          </a:xfrm>
          <a:prstGeom prst="rect">
            <a:avLst/>
          </a:prstGeom>
          <a:noFill/>
        </p:spPr>
        <p:txBody>
          <a:bodyPr wrap="square" rtlCol="0">
            <a:spAutoFit/>
          </a:bodyPr>
          <a:lstStyle/>
          <a:p>
            <a:pPr lvl="0"/>
            <a:r>
              <a:rPr lang="en-US" dirty="0"/>
              <a:t>The Home Page should be created making use of Sections with a suitable logo, the header section can be added which will show images of various products.</a:t>
            </a:r>
            <a:endParaRPr lang="en-VN" dirty="0"/>
          </a:p>
        </p:txBody>
      </p:sp>
      <p:sp>
        <p:nvSpPr>
          <p:cNvPr id="117" name="TextBox 116">
            <a:extLst>
              <a:ext uri="{FF2B5EF4-FFF2-40B4-BE49-F238E27FC236}">
                <a16:creationId xmlns:a16="http://schemas.microsoft.com/office/drawing/2014/main" id="{B3535A06-30E0-488D-AD9F-AB9D508EAA12}"/>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1</a:t>
            </a:r>
          </a:p>
        </p:txBody>
      </p:sp>
      <p:pic>
        <p:nvPicPr>
          <p:cNvPr id="8" name="Picture 7">
            <a:extLst>
              <a:ext uri="{FF2B5EF4-FFF2-40B4-BE49-F238E27FC236}">
                <a16:creationId xmlns:a16="http://schemas.microsoft.com/office/drawing/2014/main" id="{41FFD994-9E4E-F24F-8DE4-0D547AA7742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8476" y="3547658"/>
            <a:ext cx="5741581" cy="3103032"/>
          </a:xfrm>
          <a:prstGeom prst="rect">
            <a:avLst/>
          </a:prstGeom>
        </p:spPr>
      </p:pic>
      <p:pic>
        <p:nvPicPr>
          <p:cNvPr id="10" name="Picture 9">
            <a:extLst>
              <a:ext uri="{FF2B5EF4-FFF2-40B4-BE49-F238E27FC236}">
                <a16:creationId xmlns:a16="http://schemas.microsoft.com/office/drawing/2014/main" id="{C83A7761-5D65-3D42-AD70-0B11267BA1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1945" y="3547658"/>
            <a:ext cx="5741581" cy="3103032"/>
          </a:xfrm>
          <a:prstGeom prst="rect">
            <a:avLst/>
          </a:prstGeom>
        </p:spPr>
      </p:pic>
      <p:pic>
        <p:nvPicPr>
          <p:cNvPr id="12" name="Picture 11">
            <a:extLst>
              <a:ext uri="{FF2B5EF4-FFF2-40B4-BE49-F238E27FC236}">
                <a16:creationId xmlns:a16="http://schemas.microsoft.com/office/drawing/2014/main" id="{813D5CFC-20AB-2C4F-94A0-D8BD3E62932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45308" y="207310"/>
            <a:ext cx="5741581" cy="3103032"/>
          </a:xfrm>
          <a:prstGeom prst="rect">
            <a:avLst/>
          </a:prstGeom>
        </p:spPr>
      </p:pic>
    </p:spTree>
    <p:extLst>
      <p:ext uri="{BB962C8B-B14F-4D97-AF65-F5344CB8AC3E}">
        <p14:creationId xmlns:p14="http://schemas.microsoft.com/office/powerpoint/2010/main" val="205528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BF82019B-0CA0-BE4A-94BD-693C62990C27}"/>
              </a:ext>
            </a:extLst>
          </p:cNvPr>
          <p:cNvSpPr txBox="1"/>
          <p:nvPr/>
        </p:nvSpPr>
        <p:spPr>
          <a:xfrm>
            <a:off x="581248" y="1397197"/>
            <a:ext cx="3214194" cy="1200329"/>
          </a:xfrm>
          <a:prstGeom prst="rect">
            <a:avLst/>
          </a:prstGeom>
          <a:noFill/>
        </p:spPr>
        <p:txBody>
          <a:bodyPr wrap="square" rtlCol="0">
            <a:spAutoFit/>
          </a:bodyPr>
          <a:lstStyle/>
          <a:p>
            <a:pPr lvl="0"/>
            <a:r>
              <a:rPr lang="en-US" dirty="0"/>
              <a:t>The site must contain the links to navigate through any category for the information.</a:t>
            </a:r>
            <a:endParaRPr lang="en-VN" dirty="0"/>
          </a:p>
        </p:txBody>
      </p:sp>
      <p:sp>
        <p:nvSpPr>
          <p:cNvPr id="10" name="TextBox 9">
            <a:extLst>
              <a:ext uri="{FF2B5EF4-FFF2-40B4-BE49-F238E27FC236}">
                <a16:creationId xmlns:a16="http://schemas.microsoft.com/office/drawing/2014/main" id="{B1B433AE-414F-F048-849D-4EC93E42810B}"/>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2</a:t>
            </a:r>
          </a:p>
        </p:txBody>
      </p:sp>
      <p:pic>
        <p:nvPicPr>
          <p:cNvPr id="6" name="Picture 5">
            <a:extLst>
              <a:ext uri="{FF2B5EF4-FFF2-40B4-BE49-F238E27FC236}">
                <a16:creationId xmlns:a16="http://schemas.microsoft.com/office/drawing/2014/main" id="{BB4158A6-548C-8947-BF8E-4C8FC5CB5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442" y="265721"/>
            <a:ext cx="7981285" cy="2940129"/>
          </a:xfrm>
          <a:prstGeom prst="rect">
            <a:avLst/>
          </a:prstGeom>
        </p:spPr>
      </p:pic>
      <p:pic>
        <p:nvPicPr>
          <p:cNvPr id="3" name="Picture 2">
            <a:extLst>
              <a:ext uri="{FF2B5EF4-FFF2-40B4-BE49-F238E27FC236}">
                <a16:creationId xmlns:a16="http://schemas.microsoft.com/office/drawing/2014/main" id="{74AC29AD-8B42-CE47-A894-5A90DBC62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442" y="3316258"/>
            <a:ext cx="7981285" cy="3380555"/>
          </a:xfrm>
          <a:prstGeom prst="rect">
            <a:avLst/>
          </a:prstGeom>
        </p:spPr>
      </p:pic>
    </p:spTree>
    <p:extLst>
      <p:ext uri="{BB962C8B-B14F-4D97-AF65-F5344CB8AC3E}">
        <p14:creationId xmlns:p14="http://schemas.microsoft.com/office/powerpoint/2010/main" val="17692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 name="TextBox 9">
            <a:extLst>
              <a:ext uri="{FF2B5EF4-FFF2-40B4-BE49-F238E27FC236}">
                <a16:creationId xmlns:a16="http://schemas.microsoft.com/office/drawing/2014/main" id="{4C27EF87-FC54-3A47-AC0B-B119EAFFCB4B}"/>
              </a:ext>
            </a:extLst>
          </p:cNvPr>
          <p:cNvSpPr txBox="1"/>
          <p:nvPr/>
        </p:nvSpPr>
        <p:spPr>
          <a:xfrm>
            <a:off x="581248" y="1397197"/>
            <a:ext cx="2736110" cy="2308324"/>
          </a:xfrm>
          <a:prstGeom prst="rect">
            <a:avLst/>
          </a:prstGeom>
          <a:noFill/>
        </p:spPr>
        <p:txBody>
          <a:bodyPr wrap="square" rtlCol="0">
            <a:spAutoFit/>
          </a:bodyPr>
          <a:lstStyle/>
          <a:p>
            <a:pPr lvl="0"/>
            <a:r>
              <a:rPr lang="en-US" dirty="0"/>
              <a:t>The site should display a menu which will contain the options for brief introduction about the various products available, location of the shop and any other information if required.</a:t>
            </a:r>
            <a:endParaRPr lang="en-VN" dirty="0"/>
          </a:p>
        </p:txBody>
      </p:sp>
      <p:sp>
        <p:nvSpPr>
          <p:cNvPr id="11" name="TextBox 10">
            <a:extLst>
              <a:ext uri="{FF2B5EF4-FFF2-40B4-BE49-F238E27FC236}">
                <a16:creationId xmlns:a16="http://schemas.microsoft.com/office/drawing/2014/main" id="{E262FD16-48A7-9945-AA60-1B096CB2EC97}"/>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3</a:t>
            </a:r>
          </a:p>
        </p:txBody>
      </p:sp>
      <p:pic>
        <p:nvPicPr>
          <p:cNvPr id="7" name="Picture 6">
            <a:extLst>
              <a:ext uri="{FF2B5EF4-FFF2-40B4-BE49-F238E27FC236}">
                <a16:creationId xmlns:a16="http://schemas.microsoft.com/office/drawing/2014/main" id="{5E869733-32B7-0847-A168-A73663419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358" y="1458777"/>
            <a:ext cx="8747724" cy="4493488"/>
          </a:xfrm>
          <a:prstGeom prst="rect">
            <a:avLst/>
          </a:prstGeom>
        </p:spPr>
      </p:pic>
    </p:spTree>
    <p:extLst>
      <p:ext uri="{BB962C8B-B14F-4D97-AF65-F5344CB8AC3E}">
        <p14:creationId xmlns:p14="http://schemas.microsoft.com/office/powerpoint/2010/main" val="205351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0000">
                                          <p:cBhvr additive="base">
                                            <p:cTn id="7"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0000">
                                          <p:cBhvr additive="base">
                                            <p:cTn id="11"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139321"/>
          </a:xfrm>
          <a:prstGeom prst="rect">
            <a:avLst/>
          </a:prstGeom>
          <a:noFill/>
        </p:spPr>
        <p:txBody>
          <a:bodyPr wrap="square" rtlCol="0">
            <a:spAutoFit/>
          </a:bodyPr>
          <a:lstStyle/>
          <a:p>
            <a:pPr lvl="0"/>
            <a:r>
              <a:rPr lang="en-US" dirty="0"/>
              <a:t>The information should be categorized according to the various crystals  like if a User wants to see only “Diamond/Amber/Amethyst </a:t>
            </a:r>
            <a:r>
              <a:rPr lang="en-US" dirty="0" err="1"/>
              <a:t>etc</a:t>
            </a:r>
            <a:r>
              <a:rPr lang="en-US" dirty="0"/>
              <a:t>” products then he/she can click on a Link/button/menu </a:t>
            </a:r>
            <a:r>
              <a:rPr lang="en-US" dirty="0" err="1"/>
              <a:t>etc</a:t>
            </a:r>
            <a:r>
              <a:rPr lang="en-US" dirty="0"/>
              <a:t> and can see only that crystal products.</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4</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333" y="1428980"/>
            <a:ext cx="8461026" cy="4474863"/>
          </a:xfrm>
          <a:prstGeom prst="rect">
            <a:avLst/>
          </a:prstGeom>
        </p:spPr>
      </p:pic>
    </p:spTree>
    <p:extLst>
      <p:ext uri="{BB962C8B-B14F-4D97-AF65-F5344CB8AC3E}">
        <p14:creationId xmlns:p14="http://schemas.microsoft.com/office/powerpoint/2010/main" val="93552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416224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14305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416320"/>
          </a:xfrm>
          <a:prstGeom prst="rect">
            <a:avLst/>
          </a:prstGeom>
          <a:noFill/>
        </p:spPr>
        <p:txBody>
          <a:bodyPr wrap="square" rtlCol="0">
            <a:spAutoFit/>
          </a:bodyPr>
          <a:lstStyle/>
          <a:p>
            <a:pPr lvl="0"/>
            <a:r>
              <a:rPr lang="en-US" dirty="0"/>
              <a:t>A brief summary of features of the product should be displayed on the Web Page along with the picture but detailed Features should be stored in Individual Word documents which can be downloaded or viewed by the User who wishes to see the same.</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6</a:t>
            </a:r>
          </a:p>
        </p:txBody>
      </p:sp>
      <p:pic>
        <p:nvPicPr>
          <p:cNvPr id="3" name="Picture 2">
            <a:extLst>
              <a:ext uri="{FF2B5EF4-FFF2-40B4-BE49-F238E27FC236}">
                <a16:creationId xmlns:a16="http://schemas.microsoft.com/office/drawing/2014/main" id="{07D979BB-8876-B843-B5AD-15278018E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729" y="444626"/>
            <a:ext cx="4597400" cy="6019800"/>
          </a:xfrm>
          <a:prstGeom prst="rect">
            <a:avLst/>
          </a:prstGeom>
        </p:spPr>
      </p:pic>
    </p:spTree>
    <p:extLst>
      <p:ext uri="{BB962C8B-B14F-4D97-AF65-F5344CB8AC3E}">
        <p14:creationId xmlns:p14="http://schemas.microsoft.com/office/powerpoint/2010/main" val="241780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923330"/>
          </a:xfrm>
          <a:prstGeom prst="rect">
            <a:avLst/>
          </a:prstGeom>
          <a:noFill/>
        </p:spPr>
        <p:txBody>
          <a:bodyPr wrap="square" rtlCol="0">
            <a:spAutoFit/>
          </a:bodyPr>
          <a:lstStyle/>
          <a:p>
            <a:pPr lvl="0"/>
            <a:r>
              <a:rPr lang="en-US" dirty="0"/>
              <a:t>The user should also be able to compare the various products </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7</a:t>
            </a:r>
          </a:p>
        </p:txBody>
      </p:sp>
      <p:pic>
        <p:nvPicPr>
          <p:cNvPr id="4" name="Picture 3">
            <a:extLst>
              <a:ext uri="{FF2B5EF4-FFF2-40B4-BE49-F238E27FC236}">
                <a16:creationId xmlns:a16="http://schemas.microsoft.com/office/drawing/2014/main" id="{FC5996D8-4C8C-4449-B6FC-888640B52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48" y="2684878"/>
            <a:ext cx="4635500" cy="4064000"/>
          </a:xfrm>
          <a:prstGeom prst="rect">
            <a:avLst/>
          </a:prstGeom>
        </p:spPr>
      </p:pic>
      <p:pic>
        <p:nvPicPr>
          <p:cNvPr id="6" name="Picture 5">
            <a:extLst>
              <a:ext uri="{FF2B5EF4-FFF2-40B4-BE49-F238E27FC236}">
                <a16:creationId xmlns:a16="http://schemas.microsoft.com/office/drawing/2014/main" id="{063A6872-73DB-C241-A764-BD276204D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643" y="2684878"/>
            <a:ext cx="6745357" cy="4064000"/>
          </a:xfrm>
          <a:prstGeom prst="rect">
            <a:avLst/>
          </a:prstGeom>
        </p:spPr>
      </p:pic>
    </p:spTree>
    <p:extLst>
      <p:ext uri="{BB962C8B-B14F-4D97-AF65-F5344CB8AC3E}">
        <p14:creationId xmlns:p14="http://schemas.microsoft.com/office/powerpoint/2010/main" val="285459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693319"/>
          </a:xfrm>
          <a:prstGeom prst="rect">
            <a:avLst/>
          </a:prstGeom>
          <a:noFill/>
        </p:spPr>
        <p:txBody>
          <a:bodyPr wrap="square" rtlCol="0">
            <a:spAutoFit/>
          </a:bodyPr>
          <a:lstStyle/>
          <a:p>
            <a:pPr lvl="0"/>
            <a:r>
              <a:rPr lang="en-US" dirty="0"/>
              <a:t>There should be a “Contact Us” page which will have the Address of the Company which should be displayed using </a:t>
            </a:r>
            <a:r>
              <a:rPr lang="en-US" dirty="0" err="1"/>
              <a:t>GeoLocation</a:t>
            </a:r>
            <a:r>
              <a:rPr lang="en-US" dirty="0"/>
              <a:t> API (</a:t>
            </a:r>
            <a:r>
              <a:rPr lang="en-US" dirty="0" err="1"/>
              <a:t>eg.</a:t>
            </a:r>
            <a:r>
              <a:rPr lang="en-US" dirty="0"/>
              <a:t> </a:t>
            </a:r>
            <a:r>
              <a:rPr lang="en-US" dirty="0" err="1"/>
              <a:t>GoogleMaps</a:t>
            </a:r>
            <a:r>
              <a:rPr lang="en-US" dirty="0"/>
              <a:t>) and the email address which when clicked will invoke the local mail client from where they can send an email.</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8</a:t>
            </a:r>
          </a:p>
        </p:txBody>
      </p:sp>
      <p:pic>
        <p:nvPicPr>
          <p:cNvPr id="3" name="Picture 2">
            <a:extLst>
              <a:ext uri="{FF2B5EF4-FFF2-40B4-BE49-F238E27FC236}">
                <a16:creationId xmlns:a16="http://schemas.microsoft.com/office/drawing/2014/main" id="{7DAA08EF-7D11-E747-8C9C-20DA670AD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928" y="444626"/>
            <a:ext cx="8306637" cy="2664607"/>
          </a:xfrm>
          <a:prstGeom prst="rect">
            <a:avLst/>
          </a:prstGeom>
        </p:spPr>
      </p:pic>
      <p:pic>
        <p:nvPicPr>
          <p:cNvPr id="7" name="Picture 6">
            <a:extLst>
              <a:ext uri="{FF2B5EF4-FFF2-40B4-BE49-F238E27FC236}">
                <a16:creationId xmlns:a16="http://schemas.microsoft.com/office/drawing/2014/main" id="{6BFFCC0A-2D65-B947-A404-E43F82405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721" y="3748767"/>
            <a:ext cx="8306637" cy="2664607"/>
          </a:xfrm>
          <a:prstGeom prst="rect">
            <a:avLst/>
          </a:prstGeom>
        </p:spPr>
      </p:pic>
    </p:spTree>
    <p:extLst>
      <p:ext uri="{BB962C8B-B14F-4D97-AF65-F5344CB8AC3E}">
        <p14:creationId xmlns:p14="http://schemas.microsoft.com/office/powerpoint/2010/main" val="38351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C158E67-71DC-491B-8D7A-CE637D693085}"/>
              </a:ext>
            </a:extLst>
          </p:cNvPr>
          <p:cNvGrpSpPr/>
          <p:nvPr/>
        </p:nvGrpSpPr>
        <p:grpSpPr>
          <a:xfrm>
            <a:off x="3079154" y="1448629"/>
            <a:ext cx="6034911" cy="3534590"/>
            <a:chOff x="2961076" y="1683535"/>
            <a:chExt cx="6750104" cy="3953472"/>
          </a:xfrm>
        </p:grpSpPr>
        <p:pic>
          <p:nvPicPr>
            <p:cNvPr id="20" name="Picture 19">
              <a:extLst>
                <a:ext uri="{FF2B5EF4-FFF2-40B4-BE49-F238E27FC236}">
                  <a16:creationId xmlns:a16="http://schemas.microsoft.com/office/drawing/2014/main" id="{95C6CA9F-9A23-41A5-8A8B-0054C0597D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7" t="2338" r="3005" b="2877"/>
            <a:stretch/>
          </p:blipFill>
          <p:spPr>
            <a:xfrm>
              <a:off x="2961076" y="1683535"/>
              <a:ext cx="6750104" cy="3953472"/>
            </a:xfrm>
            <a:prstGeom prst="rect">
              <a:avLst/>
            </a:prstGeom>
          </p:spPr>
        </p:pic>
        <p:sp>
          <p:nvSpPr>
            <p:cNvPr id="21" name="Rectangle 20">
              <a:extLst>
                <a:ext uri="{FF2B5EF4-FFF2-40B4-BE49-F238E27FC236}">
                  <a16:creationId xmlns:a16="http://schemas.microsoft.com/office/drawing/2014/main" id="{ACF7C20D-3A87-4414-B520-67C77239E0C2}"/>
                </a:ext>
              </a:extLst>
            </p:cNvPr>
            <p:cNvSpPr/>
            <p:nvPr/>
          </p:nvSpPr>
          <p:spPr>
            <a:xfrm>
              <a:off x="3832411" y="2010335"/>
              <a:ext cx="4995065" cy="31197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 name="Picture Placeholder 5">
            <a:extLst>
              <a:ext uri="{FF2B5EF4-FFF2-40B4-BE49-F238E27FC236}">
                <a16:creationId xmlns:a16="http://schemas.microsoft.com/office/drawing/2014/main" id="{8B994C07-F978-0340-B131-657B89B04EEF}"/>
              </a:ext>
            </a:extLst>
          </p:cNvPr>
          <p:cNvPicPr>
            <a:picLocks noGrp="1" noChangeAspect="1"/>
          </p:cNvPicPr>
          <p:nvPr>
            <p:ph type="pic" sz="quarter" idx="18"/>
          </p:nvPr>
        </p:nvPicPr>
        <p:blipFill rotWithShape="1">
          <a:blip r:embed="rId3" cstate="hqprint">
            <a:extLst>
              <a:ext uri="{28A0092B-C50C-407E-A947-70E740481C1C}">
                <a14:useLocalDpi xmlns:a14="http://schemas.microsoft.com/office/drawing/2010/main" val="0"/>
              </a:ext>
            </a:extLst>
          </a:blip>
          <a:srcRect l="9307" r="9307"/>
          <a:stretch>
            <a:fillRect/>
          </a:stretch>
        </p:blipFill>
        <p:spPr/>
      </p:pic>
      <p:sp>
        <p:nvSpPr>
          <p:cNvPr id="25" name="TextBox 24">
            <a:extLst>
              <a:ext uri="{FF2B5EF4-FFF2-40B4-BE49-F238E27FC236}">
                <a16:creationId xmlns:a16="http://schemas.microsoft.com/office/drawing/2014/main" id="{647CE79A-83FD-754E-AF6B-148ACBA1D3BB}"/>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161220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6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75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Welcome</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35370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5D577E-0FCA-4D24-9802-5DDF3168C3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2247" y="1559596"/>
            <a:ext cx="2205796" cy="4644622"/>
          </a:xfrm>
          <a:prstGeom prst="rect">
            <a:avLst/>
          </a:prstGeom>
          <a:effectLst>
            <a:outerShdw blurRad="63500" dist="63500" dir="8100000" algn="tr" rotWithShape="0">
              <a:prstClr val="black">
                <a:alpha val="50000"/>
              </a:prstClr>
            </a:outerShdw>
          </a:effectLst>
        </p:spPr>
      </p:pic>
      <p:pic>
        <p:nvPicPr>
          <p:cNvPr id="20" name="Picture 19">
            <a:extLst>
              <a:ext uri="{FF2B5EF4-FFF2-40B4-BE49-F238E27FC236}">
                <a16:creationId xmlns:a16="http://schemas.microsoft.com/office/drawing/2014/main" id="{8D6F314F-B380-449F-B7D4-6FA8997E87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1675" y="1735370"/>
            <a:ext cx="2154393" cy="4181683"/>
          </a:xfrm>
          <a:prstGeom prst="rect">
            <a:avLst/>
          </a:prstGeom>
          <a:effectLst>
            <a:outerShdw blurRad="63500" dist="63500" dir="8100000" algn="tr" rotWithShape="0">
              <a:prstClr val="black">
                <a:alpha val="50000"/>
              </a:prstClr>
            </a:outerShdw>
          </a:effectLst>
        </p:spPr>
      </p:pic>
      <p:pic>
        <p:nvPicPr>
          <p:cNvPr id="21" name="Picture 20">
            <a:extLst>
              <a:ext uri="{FF2B5EF4-FFF2-40B4-BE49-F238E27FC236}">
                <a16:creationId xmlns:a16="http://schemas.microsoft.com/office/drawing/2014/main" id="{92284276-BC3B-416A-AB4B-4F3E3FFE2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2953" y="1735371"/>
            <a:ext cx="2154393" cy="4181683"/>
          </a:xfrm>
          <a:prstGeom prst="rect">
            <a:avLst/>
          </a:prstGeom>
          <a:effectLst>
            <a:outerShdw blurRad="63500" dist="63500" dir="8100000" algn="tr" rotWithShape="0">
              <a:prstClr val="black">
                <a:alpha val="50000"/>
              </a:prstClr>
            </a:outerShdw>
          </a:effectLst>
        </p:spPr>
      </p:pic>
      <p:pic>
        <p:nvPicPr>
          <p:cNvPr id="22" name="Picture 21">
            <a:extLst>
              <a:ext uri="{FF2B5EF4-FFF2-40B4-BE49-F238E27FC236}">
                <a16:creationId xmlns:a16="http://schemas.microsoft.com/office/drawing/2014/main" id="{BD879EE7-7D3A-468A-8FA3-C1C2042C96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317" y="1735371"/>
            <a:ext cx="2154393" cy="4181683"/>
          </a:xfrm>
          <a:prstGeom prst="rect">
            <a:avLst/>
          </a:prstGeom>
          <a:effectLst>
            <a:outerShdw blurRad="63500" dist="63500" dir="8100000" algn="tr" rotWithShape="0">
              <a:prstClr val="black">
                <a:alpha val="50000"/>
              </a:prstClr>
            </a:outerShdw>
          </a:effectLst>
        </p:spPr>
      </p:pic>
      <p:pic>
        <p:nvPicPr>
          <p:cNvPr id="34" name="Picture 33">
            <a:extLst>
              <a:ext uri="{FF2B5EF4-FFF2-40B4-BE49-F238E27FC236}">
                <a16:creationId xmlns:a16="http://schemas.microsoft.com/office/drawing/2014/main" id="{6252B1F7-2E75-4983-AAFB-A1C1A46F26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932" y="1735371"/>
            <a:ext cx="2154393" cy="4181683"/>
          </a:xfrm>
          <a:prstGeom prst="rect">
            <a:avLst/>
          </a:prstGeom>
          <a:effectLst>
            <a:outerShdw blurRad="63500" dist="63500" dir="8100000" algn="tr" rotWithShape="0">
              <a:prstClr val="black">
                <a:alpha val="50000"/>
              </a:prstClr>
            </a:outerShdw>
          </a:effectLst>
        </p:spPr>
      </p:pic>
      <p:pic>
        <p:nvPicPr>
          <p:cNvPr id="10" name="Picture Placeholder 9">
            <a:extLst>
              <a:ext uri="{FF2B5EF4-FFF2-40B4-BE49-F238E27FC236}">
                <a16:creationId xmlns:a16="http://schemas.microsoft.com/office/drawing/2014/main" id="{BD637652-D5C3-4741-A16B-F59351C41276}"/>
              </a:ext>
            </a:extLst>
          </p:cNvPr>
          <p:cNvPicPr>
            <a:picLocks noGrp="1" noChangeAspect="1"/>
          </p:cNvPicPr>
          <p:nvPr>
            <p:ph type="pic" sz="quarter" idx="17"/>
          </p:nvPr>
        </p:nvPicPr>
        <p:blipFill rotWithShape="1">
          <a:blip r:embed="rId4" cstate="hqprint">
            <a:extLst>
              <a:ext uri="{28A0092B-C50C-407E-A947-70E740481C1C}">
                <a14:useLocalDpi xmlns:a14="http://schemas.microsoft.com/office/drawing/2010/main" val="0"/>
              </a:ext>
            </a:extLst>
          </a:blip>
          <a:srcRect l="3994" r="3994"/>
          <a:stretch>
            <a:fillRect/>
          </a:stretch>
        </p:blipFill>
        <p:spPr/>
      </p:pic>
      <p:pic>
        <p:nvPicPr>
          <p:cNvPr id="8" name="Picture Placeholder 7">
            <a:extLst>
              <a:ext uri="{FF2B5EF4-FFF2-40B4-BE49-F238E27FC236}">
                <a16:creationId xmlns:a16="http://schemas.microsoft.com/office/drawing/2014/main" id="{53210929-BA96-6042-A21D-8FE587B99AC0}"/>
              </a:ext>
            </a:extLst>
          </p:cNvPr>
          <p:cNvPicPr>
            <a:picLocks noGrp="1" noChangeAspect="1"/>
          </p:cNvPicPr>
          <p:nvPr>
            <p:ph type="pic" sz="quarter" idx="21"/>
          </p:nvPr>
        </p:nvPicPr>
        <p:blipFill rotWithShape="1">
          <a:blip r:embed="rId5" cstate="hqprint">
            <a:extLst>
              <a:ext uri="{28A0092B-C50C-407E-A947-70E740481C1C}">
                <a14:useLocalDpi xmlns:a14="http://schemas.microsoft.com/office/drawing/2010/main" val="0"/>
              </a:ext>
            </a:extLst>
          </a:blip>
          <a:srcRect l="4589" r="4589"/>
          <a:stretch>
            <a:fillRect/>
          </a:stretch>
        </p:blipFill>
        <p:spPr/>
      </p:pic>
      <p:pic>
        <p:nvPicPr>
          <p:cNvPr id="30" name="Picture Placeholder 29">
            <a:extLst>
              <a:ext uri="{FF2B5EF4-FFF2-40B4-BE49-F238E27FC236}">
                <a16:creationId xmlns:a16="http://schemas.microsoft.com/office/drawing/2014/main" id="{FDAE41FF-9E7A-A444-A432-C7804B357B8F}"/>
              </a:ext>
            </a:extLst>
          </p:cNvPr>
          <p:cNvPicPr>
            <a:picLocks noGrp="1" noChangeAspect="1"/>
          </p:cNvPicPr>
          <p:nvPr>
            <p:ph type="pic" sz="quarter" idx="20"/>
          </p:nvPr>
        </p:nvPicPr>
        <p:blipFill rotWithShape="1">
          <a:blip r:embed="rId6" cstate="hqprint">
            <a:extLst>
              <a:ext uri="{28A0092B-C50C-407E-A947-70E740481C1C}">
                <a14:useLocalDpi xmlns:a14="http://schemas.microsoft.com/office/drawing/2010/main" val="0"/>
              </a:ext>
            </a:extLst>
          </a:blip>
          <a:srcRect t="710" b="710"/>
          <a:stretch>
            <a:fillRect/>
          </a:stretch>
        </p:blipFill>
        <p:spPr/>
      </p:pic>
      <p:pic>
        <p:nvPicPr>
          <p:cNvPr id="24" name="Picture Placeholder 23">
            <a:extLst>
              <a:ext uri="{FF2B5EF4-FFF2-40B4-BE49-F238E27FC236}">
                <a16:creationId xmlns:a16="http://schemas.microsoft.com/office/drawing/2014/main" id="{95944363-1422-0D4D-AF45-7DF2CDEC2302}"/>
              </a:ext>
            </a:extLst>
          </p:cNvPr>
          <p:cNvPicPr>
            <a:picLocks noGrp="1" noChangeAspect="1"/>
          </p:cNvPicPr>
          <p:nvPr>
            <p:ph type="pic" sz="quarter" idx="18"/>
          </p:nvPr>
        </p:nvPicPr>
        <p:blipFill rotWithShape="1">
          <a:blip r:embed="rId7" cstate="hqprint">
            <a:extLst>
              <a:ext uri="{28A0092B-C50C-407E-A947-70E740481C1C}">
                <a14:useLocalDpi xmlns:a14="http://schemas.microsoft.com/office/drawing/2010/main" val="0"/>
              </a:ext>
            </a:extLst>
          </a:blip>
          <a:srcRect l="2289" r="2289"/>
          <a:stretch>
            <a:fillRect/>
          </a:stretch>
        </p:blipFill>
        <p:spPr/>
      </p:pic>
      <p:pic>
        <p:nvPicPr>
          <p:cNvPr id="28" name="Picture Placeholder 27">
            <a:extLst>
              <a:ext uri="{FF2B5EF4-FFF2-40B4-BE49-F238E27FC236}">
                <a16:creationId xmlns:a16="http://schemas.microsoft.com/office/drawing/2014/main" id="{526D8FDE-2DEA-464D-826B-C123011CE872}"/>
              </a:ext>
            </a:extLst>
          </p:cNvPr>
          <p:cNvPicPr>
            <a:picLocks noGrp="1" noChangeAspect="1"/>
          </p:cNvPicPr>
          <p:nvPr>
            <p:ph type="pic" sz="quarter" idx="19"/>
          </p:nvPr>
        </p:nvPicPr>
        <p:blipFill rotWithShape="1">
          <a:blip r:embed="rId8" cstate="hqprint">
            <a:extLst>
              <a:ext uri="{28A0092B-C50C-407E-A947-70E740481C1C}">
                <a14:useLocalDpi xmlns:a14="http://schemas.microsoft.com/office/drawing/2010/main" val="0"/>
              </a:ext>
            </a:extLst>
          </a:blip>
          <a:srcRect l="5872" r="5872"/>
          <a:stretch>
            <a:fillRect/>
          </a:stretch>
        </p:blipFill>
        <p:spPr/>
      </p:pic>
      <p:sp>
        <p:nvSpPr>
          <p:cNvPr id="36" name="TextBox 35">
            <a:extLst>
              <a:ext uri="{FF2B5EF4-FFF2-40B4-BE49-F238E27FC236}">
                <a16:creationId xmlns:a16="http://schemas.microsoft.com/office/drawing/2014/main" id="{4389A766-8452-3B4A-9336-291AB29C01D7}"/>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65810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5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14:bounceEnd="6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14:bounceEnd="60000">
                                          <p:cBhvr additive="base">
                                            <p:cTn id="19" dur="5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14:presetBounceEnd="60000">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14:bounceEnd="60000">
                                          <p:cBhvr additive="base">
                                            <p:cTn id="23" dur="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14:bounceEnd="60000">
                                          <p:cBhvr additive="base">
                                            <p:cTn id="27"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1+#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pPr algn="ctr"/>
            <a:r>
              <a:rPr lang="en-ID" sz="8000" b="1" dirty="0">
                <a:solidFill>
                  <a:schemeClr val="accent1"/>
                </a:solidFill>
              </a:rPr>
              <a:t>Discuss</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0809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Discuss</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941463"/>
            <a:ext cx="5397585" cy="2679580"/>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Can be manipulated easily for users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Using Bootstrap is easy and fast for developers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One more reliable place to shop for jewelry and crystals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The website is built with the main color to highlight the solemnity</a:t>
            </a:r>
          </a:p>
          <a:p>
            <a:pPr algn="just">
              <a:lnSpc>
                <a:spcPct val="150000"/>
              </a:lnSpc>
            </a:pPr>
            <a:r>
              <a:rPr lang="en-US" sz="1600" dirty="0"/>
              <a:t>_ Meet the criteria set by the customer</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609757"/>
            <a:ext cx="4550248" cy="461665"/>
          </a:xfrm>
          <a:prstGeom prst="rect">
            <a:avLst/>
          </a:prstGeom>
          <a:noFill/>
        </p:spPr>
        <p:txBody>
          <a:bodyPr wrap="square" rtlCol="0">
            <a:spAutoFit/>
          </a:bodyPr>
          <a:lstStyle/>
          <a:p>
            <a:r>
              <a:rPr lang="en-US" sz="2400" dirty="0">
                <a:solidFill>
                  <a:schemeClr val="accent1"/>
                </a:solidFill>
                <a:latin typeface="+mj-lt"/>
              </a:rPr>
              <a:t>Advantages</a:t>
            </a:r>
          </a:p>
        </p:txBody>
      </p:sp>
      <p:sp>
        <p:nvSpPr>
          <p:cNvPr id="16" name="TextBox 15">
            <a:extLst>
              <a:ext uri="{FF2B5EF4-FFF2-40B4-BE49-F238E27FC236}">
                <a16:creationId xmlns:a16="http://schemas.microsoft.com/office/drawing/2014/main" id="{CEF21BBE-84A2-2E41-B229-8B5264C6A959}"/>
              </a:ext>
            </a:extLst>
          </p:cNvPr>
          <p:cNvSpPr txBox="1"/>
          <p:nvPr/>
        </p:nvSpPr>
        <p:spPr>
          <a:xfrm>
            <a:off x="6096000" y="1941463"/>
            <a:ext cx="5397585" cy="1248419"/>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 </a:t>
            </a:r>
            <a:r>
              <a:rPr lang="en-US" dirty="0"/>
              <a:t>The product is limited in quantity</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Code is not optimized</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dirty="0"/>
              <a:t>Code is difficult to manage and find</a:t>
            </a:r>
            <a:endParaRPr lang="id-ID" sz="1600" dirty="0">
              <a:ea typeface="Open Sans Light" panose="020B0306030504020204" pitchFamily="34" charset="0"/>
              <a:cs typeface="Open Sans Light" panose="020B0306030504020204" pitchFamily="34" charset="0"/>
            </a:endParaRPr>
          </a:p>
        </p:txBody>
      </p:sp>
      <p:sp>
        <p:nvSpPr>
          <p:cNvPr id="17" name="TextBox 16">
            <a:extLst>
              <a:ext uri="{FF2B5EF4-FFF2-40B4-BE49-F238E27FC236}">
                <a16:creationId xmlns:a16="http://schemas.microsoft.com/office/drawing/2014/main" id="{2CB05454-4042-C24B-89DE-F22D8AD62D21}"/>
              </a:ext>
            </a:extLst>
          </p:cNvPr>
          <p:cNvSpPr txBox="1"/>
          <p:nvPr/>
        </p:nvSpPr>
        <p:spPr>
          <a:xfrm>
            <a:off x="6096000" y="1609757"/>
            <a:ext cx="4550248" cy="461665"/>
          </a:xfrm>
          <a:prstGeom prst="rect">
            <a:avLst/>
          </a:prstGeom>
          <a:noFill/>
        </p:spPr>
        <p:txBody>
          <a:bodyPr wrap="square" rtlCol="0">
            <a:spAutoFit/>
          </a:bodyPr>
          <a:lstStyle/>
          <a:p>
            <a:r>
              <a:rPr lang="en-US" sz="2400" dirty="0">
                <a:solidFill>
                  <a:schemeClr val="accent1"/>
                </a:solidFill>
                <a:latin typeface="+mj-lt"/>
              </a:rPr>
              <a:t>Weakness</a:t>
            </a:r>
          </a:p>
        </p:txBody>
      </p:sp>
    </p:spTree>
    <p:extLst>
      <p:ext uri="{BB962C8B-B14F-4D97-AF65-F5344CB8AC3E}">
        <p14:creationId xmlns:p14="http://schemas.microsoft.com/office/powerpoint/2010/main" val="40114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14:bounceEnd="60000">
                                          <p:cBhvr additive="base">
                                            <p:cTn id="15" dur="50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50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29560" y="1042988"/>
            <a:ext cx="11271903" cy="462915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prst="cross"/>
          </a:sp3d>
        </p:spPr>
        <p:txBody>
          <a:bodyPr/>
          <a:lstStyle/>
          <a:p>
            <a:pPr algn="ctr"/>
            <a:r>
              <a:rPr lang="en-ID" sz="8000" dirty="0" smtClean="0">
                <a:solidFill>
                  <a:schemeClr val="accent1"/>
                </a:solidFill>
              </a:rPr>
              <a:t>Thank you for listening</a:t>
            </a:r>
          </a:p>
          <a:p>
            <a:pPr algn="ctr"/>
            <a:r>
              <a:rPr lang="en-ID" sz="8000" dirty="0">
                <a:solidFill>
                  <a:srgbClr val="FFFF00"/>
                </a:solidFill>
                <a:sym typeface="Webdings" panose="05030102010509060703" pitchFamily="18" charset="2"/>
              </a:rPr>
              <a:t></a:t>
            </a:r>
            <a:r>
              <a:rPr lang="en-ID" sz="8000" dirty="0" smtClean="0">
                <a:solidFill>
                  <a:schemeClr val="accent1"/>
                </a:solidFill>
                <a:sym typeface="Webdings" panose="05030102010509060703" pitchFamily="18" charset="2"/>
              </a:rPr>
              <a:t> </a:t>
            </a:r>
            <a:endParaRPr lang="en-ID" sz="8000" dirty="0">
              <a:solidFill>
                <a:schemeClr val="accent1"/>
              </a:solidFill>
            </a:endParaRPr>
          </a:p>
        </p:txBody>
      </p:sp>
    </p:spTree>
    <p:extLst>
      <p:ext uri="{BB962C8B-B14F-4D97-AF65-F5344CB8AC3E}">
        <p14:creationId xmlns:p14="http://schemas.microsoft.com/office/powerpoint/2010/main" val="21482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C24ED7F-0922-E749-BC51-77A75C0BFD11}"/>
              </a:ext>
            </a:extLst>
          </p:cNvPr>
          <p:cNvPicPr>
            <a:picLocks noGrp="1" noChangeAspect="1"/>
          </p:cNvPicPr>
          <p:nvPr>
            <p:ph type="pic" sz="quarter" idx="19"/>
          </p:nvPr>
        </p:nvPicPr>
        <p:blipFill>
          <a:blip r:embed="rId2" cstate="hqprint">
            <a:extLst>
              <a:ext uri="{28A0092B-C50C-407E-A947-70E740481C1C}">
                <a14:useLocalDpi xmlns:a14="http://schemas.microsoft.com/office/drawing/2010/main" val="0"/>
              </a:ext>
            </a:extLst>
          </a:blip>
          <a:srcRect l="104" r="104"/>
          <a:stretch/>
        </p:blipFill>
        <p:spPr>
          <a:xfrm>
            <a:off x="2135007" y="3745553"/>
            <a:ext cx="1499595" cy="1499595"/>
          </a:xfrm>
        </p:spPr>
      </p:pic>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a:xfrm>
            <a:off x="414444" y="118482"/>
            <a:ext cx="11363111" cy="588220"/>
          </a:xfrm>
        </p:spPr>
        <p:txBody>
          <a:bodyPr/>
          <a:lstStyle/>
          <a:p>
            <a:r>
              <a:rPr lang="en-ID" sz="4000" dirty="0" smtClean="0">
                <a:sym typeface="Webdings" panose="05030102010509060703" pitchFamily="18" charset="2"/>
              </a:rPr>
              <a:t></a:t>
            </a:r>
            <a:r>
              <a:rPr lang="en-ID" dirty="0" smtClean="0">
                <a:solidFill>
                  <a:srgbClr val="C00000"/>
                </a:solidFill>
              </a:rPr>
              <a:t>Mentor </a:t>
            </a:r>
            <a:r>
              <a:rPr lang="en-ID" dirty="0">
                <a:solidFill>
                  <a:srgbClr val="C00000"/>
                </a:solidFill>
              </a:rPr>
              <a:t>and my </a:t>
            </a:r>
            <a:r>
              <a:rPr lang="en-ID" dirty="0" smtClean="0">
                <a:solidFill>
                  <a:srgbClr val="C00000"/>
                </a:solidFill>
              </a:rPr>
              <a:t>team</a:t>
            </a:r>
            <a:r>
              <a:rPr lang="en-ID" sz="4000" dirty="0" smtClean="0">
                <a:sym typeface="Webdings" panose="05030102010509060703" pitchFamily="18" charset="2"/>
              </a:rPr>
              <a:t></a:t>
            </a:r>
            <a:endParaRPr lang="en-ID" dirty="0"/>
          </a:p>
        </p:txBody>
      </p:sp>
      <p:pic>
        <p:nvPicPr>
          <p:cNvPr id="15" name="Picture Placeholder 8">
            <a:extLst>
              <a:ext uri="{FF2B5EF4-FFF2-40B4-BE49-F238E27FC236}">
                <a16:creationId xmlns:a16="http://schemas.microsoft.com/office/drawing/2014/main" id="{5A52B20A-0476-B64C-86B9-54711767712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714" b="714"/>
          <a:stretch>
            <a:fillRect/>
          </a:stretch>
        </p:blipFill>
        <p:spPr>
          <a:xfrm>
            <a:off x="2139088" y="1120077"/>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7" name="Picture Placeholder 8">
            <a:extLst>
              <a:ext uri="{FF2B5EF4-FFF2-40B4-BE49-F238E27FC236}">
                <a16:creationId xmlns:a16="http://schemas.microsoft.com/office/drawing/2014/main" id="{CCC10D83-952F-B64C-873F-77142A842327}"/>
              </a:ext>
            </a:extLst>
          </p:cNvPr>
          <p:cNvPicPr>
            <a:picLocks noChangeAspect="1"/>
          </p:cNvPicPr>
          <p:nvPr/>
        </p:nvPicPr>
        <p:blipFill>
          <a:blip r:embed="rId4" cstate="hqprint">
            <a:extLst>
              <a:ext uri="{28A0092B-C50C-407E-A947-70E740481C1C}">
                <a14:useLocalDpi xmlns:a14="http://schemas.microsoft.com/office/drawing/2010/main" val="0"/>
              </a:ext>
            </a:extLst>
          </a:blip>
          <a:srcRect t="12500" b="12500"/>
          <a:stretch/>
        </p:blipFill>
        <p:spPr>
          <a:xfrm>
            <a:off x="5210174" y="1120079"/>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9" name="Picture Placeholder 8">
            <a:extLst>
              <a:ext uri="{FF2B5EF4-FFF2-40B4-BE49-F238E27FC236}">
                <a16:creationId xmlns:a16="http://schemas.microsoft.com/office/drawing/2014/main" id="{A26BF293-FDCA-4841-947C-6E9B285C1D2B}"/>
              </a:ext>
            </a:extLst>
          </p:cNvPr>
          <p:cNvPicPr>
            <a:picLocks noChangeAspect="1"/>
          </p:cNvPicPr>
          <p:nvPr/>
        </p:nvPicPr>
        <p:blipFill>
          <a:blip r:embed="rId5">
            <a:extLst>
              <a:ext uri="{28A0092B-C50C-407E-A947-70E740481C1C}">
                <a14:useLocalDpi xmlns:a14="http://schemas.microsoft.com/office/drawing/2010/main" val="0"/>
              </a:ext>
            </a:extLst>
          </a:blip>
          <a:srcRect t="12500" b="12500"/>
          <a:stretch/>
        </p:blipFill>
        <p:spPr>
          <a:xfrm>
            <a:off x="8281260" y="1120078"/>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20" name="Picture Placeholder 8">
            <a:extLst>
              <a:ext uri="{FF2B5EF4-FFF2-40B4-BE49-F238E27FC236}">
                <a16:creationId xmlns:a16="http://schemas.microsoft.com/office/drawing/2014/main" id="{0EF52690-AB30-5B4C-A09F-031219307BCA}"/>
              </a:ext>
            </a:extLst>
          </p:cNvPr>
          <p:cNvPicPr>
            <a:picLocks noChangeAspect="1"/>
          </p:cNvPicPr>
          <p:nvPr/>
        </p:nvPicPr>
        <p:blipFill>
          <a:blip r:embed="rId6" cstate="hqprint">
            <a:extLst>
              <a:ext uri="{28A0092B-C50C-407E-A947-70E740481C1C}">
                <a14:useLocalDpi xmlns:a14="http://schemas.microsoft.com/office/drawing/2010/main" val="0"/>
              </a:ext>
            </a:extLst>
          </a:blip>
          <a:srcRect t="16765" b="16765"/>
          <a:stretch/>
        </p:blipFill>
        <p:spPr>
          <a:xfrm>
            <a:off x="8281260" y="3745552"/>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sp>
        <p:nvSpPr>
          <p:cNvPr id="24" name="TextBox 23">
            <a:extLst>
              <a:ext uri="{FF2B5EF4-FFF2-40B4-BE49-F238E27FC236}">
                <a16:creationId xmlns:a16="http://schemas.microsoft.com/office/drawing/2014/main" id="{C4EADB01-8796-E74C-9757-89589F8B00C7}"/>
              </a:ext>
            </a:extLst>
          </p:cNvPr>
          <p:cNvSpPr txBox="1"/>
          <p:nvPr/>
        </p:nvSpPr>
        <p:spPr>
          <a:xfrm>
            <a:off x="2326818" y="2641444"/>
            <a:ext cx="1178383" cy="461665"/>
          </a:xfrm>
          <a:prstGeom prst="rect">
            <a:avLst/>
          </a:prstGeom>
          <a:noFill/>
        </p:spPr>
        <p:txBody>
          <a:bodyPr wrap="square" rtlCol="0">
            <a:spAutoFit/>
          </a:bodyPr>
          <a:lstStyle/>
          <a:p>
            <a:r>
              <a:rPr lang="en-US" sz="2400" dirty="0">
                <a:solidFill>
                  <a:schemeClr val="accent1"/>
                </a:solidFill>
                <a:latin typeface="+mj-lt"/>
              </a:rPr>
              <a:t>Mentor</a:t>
            </a:r>
          </a:p>
        </p:txBody>
      </p:sp>
      <p:sp>
        <p:nvSpPr>
          <p:cNvPr id="25" name="TextBox 24">
            <a:extLst>
              <a:ext uri="{FF2B5EF4-FFF2-40B4-BE49-F238E27FC236}">
                <a16:creationId xmlns:a16="http://schemas.microsoft.com/office/drawing/2014/main" id="{BD1A8D6A-C069-6B45-A476-5CD7999E2AA9}"/>
              </a:ext>
            </a:extLst>
          </p:cNvPr>
          <p:cNvSpPr txBox="1"/>
          <p:nvPr/>
        </p:nvSpPr>
        <p:spPr>
          <a:xfrm>
            <a:off x="5368739" y="2619673"/>
            <a:ext cx="1338990" cy="479652"/>
          </a:xfrm>
          <a:prstGeom prst="rect">
            <a:avLst/>
          </a:prstGeom>
          <a:noFill/>
        </p:spPr>
        <p:txBody>
          <a:bodyPr wrap="square" rtlCol="0">
            <a:spAutoFit/>
          </a:bodyPr>
          <a:lstStyle/>
          <a:p>
            <a:r>
              <a:rPr lang="en-US" sz="2400" dirty="0">
                <a:solidFill>
                  <a:schemeClr val="accent1"/>
                </a:solidFill>
                <a:latin typeface="+mj-lt"/>
              </a:rPr>
              <a:t>Student</a:t>
            </a:r>
          </a:p>
        </p:txBody>
      </p:sp>
      <p:sp>
        <p:nvSpPr>
          <p:cNvPr id="28" name="TextBox 27">
            <a:extLst>
              <a:ext uri="{FF2B5EF4-FFF2-40B4-BE49-F238E27FC236}">
                <a16:creationId xmlns:a16="http://schemas.microsoft.com/office/drawing/2014/main" id="{AED7D3E4-0B23-5E49-BD30-D440B36E7CDA}"/>
              </a:ext>
            </a:extLst>
          </p:cNvPr>
          <p:cNvSpPr txBox="1"/>
          <p:nvPr/>
        </p:nvSpPr>
        <p:spPr>
          <a:xfrm>
            <a:off x="8441865" y="2619673"/>
            <a:ext cx="1338990" cy="479652"/>
          </a:xfrm>
          <a:prstGeom prst="rect">
            <a:avLst/>
          </a:prstGeom>
          <a:noFill/>
        </p:spPr>
        <p:txBody>
          <a:bodyPr wrap="square" rtlCol="0">
            <a:spAutoFit/>
          </a:bodyPr>
          <a:lstStyle/>
          <a:p>
            <a:r>
              <a:rPr lang="en-US" sz="2400" dirty="0" smtClean="0">
                <a:solidFill>
                  <a:schemeClr val="accent1"/>
                </a:solidFill>
                <a:latin typeface="+mj-lt"/>
              </a:rPr>
              <a:t>Student</a:t>
            </a:r>
            <a:endParaRPr lang="en-US" sz="2400" dirty="0">
              <a:solidFill>
                <a:schemeClr val="accent1"/>
              </a:solidFill>
              <a:latin typeface="+mj-lt"/>
            </a:endParaRPr>
          </a:p>
        </p:txBody>
      </p:sp>
      <p:sp>
        <p:nvSpPr>
          <p:cNvPr id="29" name="TextBox 28">
            <a:extLst>
              <a:ext uri="{FF2B5EF4-FFF2-40B4-BE49-F238E27FC236}">
                <a16:creationId xmlns:a16="http://schemas.microsoft.com/office/drawing/2014/main" id="{FF75A1C4-A811-A346-9C2D-5256790B0FF5}"/>
              </a:ext>
            </a:extLst>
          </p:cNvPr>
          <p:cNvSpPr txBox="1"/>
          <p:nvPr/>
        </p:nvSpPr>
        <p:spPr>
          <a:xfrm>
            <a:off x="2295612" y="5276258"/>
            <a:ext cx="1316454" cy="461666"/>
          </a:xfrm>
          <a:prstGeom prst="rect">
            <a:avLst/>
          </a:prstGeom>
          <a:noFill/>
        </p:spPr>
        <p:txBody>
          <a:bodyPr wrap="square" rtlCol="0">
            <a:spAutoFit/>
          </a:bodyPr>
          <a:lstStyle/>
          <a:p>
            <a:r>
              <a:rPr lang="en-US" sz="2400" dirty="0">
                <a:solidFill>
                  <a:schemeClr val="accent1"/>
                </a:solidFill>
                <a:latin typeface="+mj-lt"/>
              </a:rPr>
              <a:t>Student</a:t>
            </a:r>
          </a:p>
        </p:txBody>
      </p:sp>
      <p:sp>
        <p:nvSpPr>
          <p:cNvPr id="30" name="TextBox 29">
            <a:extLst>
              <a:ext uri="{FF2B5EF4-FFF2-40B4-BE49-F238E27FC236}">
                <a16:creationId xmlns:a16="http://schemas.microsoft.com/office/drawing/2014/main" id="{D7218892-DDED-9342-B331-D9E7E48BD4C4}"/>
              </a:ext>
            </a:extLst>
          </p:cNvPr>
          <p:cNvSpPr txBox="1"/>
          <p:nvPr/>
        </p:nvSpPr>
        <p:spPr>
          <a:xfrm>
            <a:off x="5368739" y="5245148"/>
            <a:ext cx="1338990" cy="461665"/>
          </a:xfrm>
          <a:prstGeom prst="rect">
            <a:avLst/>
          </a:prstGeom>
          <a:noFill/>
        </p:spPr>
        <p:txBody>
          <a:bodyPr wrap="square" rtlCol="0">
            <a:spAutoFit/>
          </a:bodyPr>
          <a:lstStyle/>
          <a:p>
            <a:r>
              <a:rPr lang="en-US" sz="2400" dirty="0">
                <a:solidFill>
                  <a:schemeClr val="accent1"/>
                </a:solidFill>
                <a:latin typeface="+mj-lt"/>
              </a:rPr>
              <a:t>Student</a:t>
            </a:r>
          </a:p>
        </p:txBody>
      </p:sp>
      <p:sp>
        <p:nvSpPr>
          <p:cNvPr id="31" name="TextBox 30">
            <a:extLst>
              <a:ext uri="{FF2B5EF4-FFF2-40B4-BE49-F238E27FC236}">
                <a16:creationId xmlns:a16="http://schemas.microsoft.com/office/drawing/2014/main" id="{25090E06-EB34-C34F-87EA-483614426E15}"/>
              </a:ext>
            </a:extLst>
          </p:cNvPr>
          <p:cNvSpPr txBox="1"/>
          <p:nvPr/>
        </p:nvSpPr>
        <p:spPr>
          <a:xfrm>
            <a:off x="8441865" y="5276258"/>
            <a:ext cx="1338990" cy="461664"/>
          </a:xfrm>
          <a:prstGeom prst="rect">
            <a:avLst/>
          </a:prstGeom>
          <a:noFill/>
        </p:spPr>
        <p:txBody>
          <a:bodyPr wrap="square" rtlCol="0">
            <a:spAutoFit/>
          </a:bodyPr>
          <a:lstStyle/>
          <a:p>
            <a:r>
              <a:rPr lang="en-US" sz="2400" dirty="0">
                <a:solidFill>
                  <a:schemeClr val="accent1"/>
                </a:solidFill>
                <a:latin typeface="+mj-lt"/>
              </a:rPr>
              <a:t>Student</a:t>
            </a:r>
          </a:p>
        </p:txBody>
      </p:sp>
      <p:sp>
        <p:nvSpPr>
          <p:cNvPr id="32" name="TextBox 31">
            <a:extLst>
              <a:ext uri="{FF2B5EF4-FFF2-40B4-BE49-F238E27FC236}">
                <a16:creationId xmlns:a16="http://schemas.microsoft.com/office/drawing/2014/main" id="{F1260628-3C97-DA49-87AF-756D6BBFF511}"/>
              </a:ext>
            </a:extLst>
          </p:cNvPr>
          <p:cNvSpPr txBox="1"/>
          <p:nvPr/>
        </p:nvSpPr>
        <p:spPr>
          <a:xfrm>
            <a:off x="1978475" y="3077450"/>
            <a:ext cx="2080902"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a:t>
            </a:r>
            <a:r>
              <a:rPr lang="en-US" dirty="0" err="1" smtClean="0">
                <a:solidFill>
                  <a:schemeClr val="accent1"/>
                </a:solidFill>
                <a:latin typeface="+mj-lt"/>
              </a:rPr>
              <a:t>Quảng</a:t>
            </a:r>
            <a:endParaRPr lang="en-US" dirty="0">
              <a:solidFill>
                <a:schemeClr val="accent1"/>
              </a:solidFill>
              <a:latin typeface="+mj-lt"/>
            </a:endParaRPr>
          </a:p>
        </p:txBody>
      </p:sp>
      <p:sp>
        <p:nvSpPr>
          <p:cNvPr id="34" name="TextBox 33">
            <a:extLst>
              <a:ext uri="{FF2B5EF4-FFF2-40B4-BE49-F238E27FC236}">
                <a16:creationId xmlns:a16="http://schemas.microsoft.com/office/drawing/2014/main" id="{F38E52A2-1DD9-C146-A524-099989EEF56A}"/>
              </a:ext>
            </a:extLst>
          </p:cNvPr>
          <p:cNvSpPr txBox="1"/>
          <p:nvPr/>
        </p:nvSpPr>
        <p:spPr>
          <a:xfrm>
            <a:off x="5158465" y="3099324"/>
            <a:ext cx="197099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Nam</a:t>
            </a:r>
          </a:p>
        </p:txBody>
      </p:sp>
      <p:sp>
        <p:nvSpPr>
          <p:cNvPr id="35" name="TextBox 34">
            <a:extLst>
              <a:ext uri="{FF2B5EF4-FFF2-40B4-BE49-F238E27FC236}">
                <a16:creationId xmlns:a16="http://schemas.microsoft.com/office/drawing/2014/main" id="{AC593DBA-D22C-5542-982E-FD0D2DD38E83}"/>
              </a:ext>
            </a:extLst>
          </p:cNvPr>
          <p:cNvSpPr txBox="1"/>
          <p:nvPr/>
        </p:nvSpPr>
        <p:spPr>
          <a:xfrm>
            <a:off x="8228551" y="3077450"/>
            <a:ext cx="1701262" cy="369332"/>
          </a:xfrm>
          <a:prstGeom prst="rect">
            <a:avLst/>
          </a:prstGeom>
          <a:noFill/>
        </p:spPr>
        <p:txBody>
          <a:bodyPr wrap="square" rtlCol="0">
            <a:spAutoFit/>
          </a:bodyPr>
          <a:lstStyle/>
          <a:p>
            <a:r>
              <a:rPr lang="en-US" dirty="0" err="1">
                <a:solidFill>
                  <a:schemeClr val="accent1"/>
                </a:solidFill>
                <a:latin typeface="+mj-lt"/>
              </a:rPr>
              <a:t>Lưu</a:t>
            </a:r>
            <a:r>
              <a:rPr lang="en-US" dirty="0">
                <a:solidFill>
                  <a:schemeClr val="accent1"/>
                </a:solidFill>
                <a:latin typeface="+mj-lt"/>
              </a:rPr>
              <a:t> </a:t>
            </a:r>
            <a:r>
              <a:rPr lang="en-US" dirty="0" err="1">
                <a:solidFill>
                  <a:schemeClr val="accent1"/>
                </a:solidFill>
                <a:latin typeface="+mj-lt"/>
              </a:rPr>
              <a:t>Bình</a:t>
            </a:r>
            <a:r>
              <a:rPr lang="en-US" dirty="0">
                <a:solidFill>
                  <a:schemeClr val="accent1"/>
                </a:solidFill>
                <a:latin typeface="+mj-lt"/>
              </a:rPr>
              <a:t> Minh</a:t>
            </a:r>
          </a:p>
        </p:txBody>
      </p:sp>
      <p:sp>
        <p:nvSpPr>
          <p:cNvPr id="36" name="TextBox 35">
            <a:extLst>
              <a:ext uri="{FF2B5EF4-FFF2-40B4-BE49-F238E27FC236}">
                <a16:creationId xmlns:a16="http://schemas.microsoft.com/office/drawing/2014/main" id="{EE27B6CD-5F0E-0544-85AE-C6D639EACAA3}"/>
              </a:ext>
            </a:extLst>
          </p:cNvPr>
          <p:cNvSpPr txBox="1"/>
          <p:nvPr/>
        </p:nvSpPr>
        <p:spPr>
          <a:xfrm>
            <a:off x="1947269" y="5737922"/>
            <a:ext cx="211210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Hoài</a:t>
            </a:r>
            <a:r>
              <a:rPr lang="en-US" dirty="0">
                <a:solidFill>
                  <a:schemeClr val="accent1"/>
                </a:solidFill>
                <a:latin typeface="+mj-lt"/>
              </a:rPr>
              <a:t> Nam</a:t>
            </a:r>
          </a:p>
        </p:txBody>
      </p:sp>
      <p:sp>
        <p:nvSpPr>
          <p:cNvPr id="37" name="TextBox 36">
            <a:extLst>
              <a:ext uri="{FF2B5EF4-FFF2-40B4-BE49-F238E27FC236}">
                <a16:creationId xmlns:a16="http://schemas.microsoft.com/office/drawing/2014/main" id="{8B897ECD-6AFA-2E43-8C06-3CE391ED9CAE}"/>
              </a:ext>
            </a:extLst>
          </p:cNvPr>
          <p:cNvSpPr txBox="1"/>
          <p:nvPr/>
        </p:nvSpPr>
        <p:spPr>
          <a:xfrm>
            <a:off x="5020395" y="5706813"/>
            <a:ext cx="2109067" cy="369332"/>
          </a:xfrm>
          <a:prstGeom prst="rect">
            <a:avLst/>
          </a:prstGeom>
          <a:noFill/>
        </p:spPr>
        <p:txBody>
          <a:bodyPr wrap="square" rtlCol="0">
            <a:spAutoFit/>
          </a:bodyPr>
          <a:lstStyle/>
          <a:p>
            <a:r>
              <a:rPr lang="en-US" dirty="0" err="1">
                <a:solidFill>
                  <a:schemeClr val="accent1"/>
                </a:solidFill>
                <a:latin typeface="+mj-lt"/>
              </a:rPr>
              <a:t>Trần</a:t>
            </a:r>
            <a:r>
              <a:rPr lang="en-US" dirty="0">
                <a:solidFill>
                  <a:schemeClr val="accent1"/>
                </a:solidFill>
                <a:latin typeface="+mj-lt"/>
              </a:rPr>
              <a:t> </a:t>
            </a:r>
            <a:r>
              <a:rPr lang="en-US" dirty="0" err="1">
                <a:solidFill>
                  <a:schemeClr val="accent1"/>
                </a:solidFill>
                <a:latin typeface="+mj-lt"/>
              </a:rPr>
              <a:t>Phương</a:t>
            </a:r>
            <a:r>
              <a:rPr lang="en-US" dirty="0">
                <a:solidFill>
                  <a:schemeClr val="accent1"/>
                </a:solidFill>
                <a:latin typeface="+mj-lt"/>
              </a:rPr>
              <a:t> Nam</a:t>
            </a:r>
          </a:p>
        </p:txBody>
      </p:sp>
      <p:sp>
        <p:nvSpPr>
          <p:cNvPr id="38" name="TextBox 37">
            <a:extLst>
              <a:ext uri="{FF2B5EF4-FFF2-40B4-BE49-F238E27FC236}">
                <a16:creationId xmlns:a16="http://schemas.microsoft.com/office/drawing/2014/main" id="{8ACE6278-642F-2843-95EF-2C260AA948FE}"/>
              </a:ext>
            </a:extLst>
          </p:cNvPr>
          <p:cNvSpPr txBox="1"/>
          <p:nvPr/>
        </p:nvSpPr>
        <p:spPr>
          <a:xfrm>
            <a:off x="7955451" y="5737922"/>
            <a:ext cx="2374411"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Quang Minh</a:t>
            </a:r>
          </a:p>
        </p:txBody>
      </p:sp>
      <p:sp>
        <p:nvSpPr>
          <p:cNvPr id="2" name="Oval 1"/>
          <p:cNvSpPr/>
          <p:nvPr/>
        </p:nvSpPr>
        <p:spPr>
          <a:xfrm>
            <a:off x="2145060" y="1079730"/>
            <a:ext cx="1519579" cy="1545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sym typeface="Webdings" panose="05030102010509060703" pitchFamily="18" charset="2"/>
              </a:rPr>
              <a:t></a:t>
            </a:r>
            <a:endParaRPr lang="en-US" sz="7200" dirty="0">
              <a:solidFill>
                <a:schemeClr val="tx1"/>
              </a:solidFill>
            </a:endParaRPr>
          </a:p>
        </p:txBody>
      </p:sp>
      <p:pic>
        <p:nvPicPr>
          <p:cNvPr id="23" name="Picture 22"/>
          <p:cNvPicPr>
            <a:picLocks noChangeAspect="1"/>
          </p:cNvPicPr>
          <p:nvPr/>
        </p:nvPicPr>
        <p:blipFill rotWithShape="1">
          <a:blip r:embed="rId7" cstate="hqprint">
            <a:extLst>
              <a:ext uri="{28A0092B-C50C-407E-A947-70E740481C1C}">
                <a14:useLocalDpi xmlns:a14="http://schemas.microsoft.com/office/drawing/2010/main" val="0"/>
              </a:ext>
            </a:extLst>
          </a:blip>
          <a:srcRect l="10527" t="6521" r="1" b="15218"/>
          <a:stretch/>
        </p:blipFill>
        <p:spPr>
          <a:xfrm>
            <a:off x="5187785" y="3722672"/>
            <a:ext cx="1554480" cy="1645920"/>
          </a:xfrm>
          <a:prstGeom prst="ellipse">
            <a:avLst/>
          </a:prstGeom>
        </p:spPr>
      </p:pic>
    </p:spTree>
    <p:extLst>
      <p:ext uri="{BB962C8B-B14F-4D97-AF65-F5344CB8AC3E}">
        <p14:creationId xmlns:p14="http://schemas.microsoft.com/office/powerpoint/2010/main" val="154022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60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60000">
                                          <p:cBhvr additive="base">
                                            <p:cTn id="15" dur="5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14:bounceEnd="60000">
                                          <p:cBhvr additive="base">
                                            <p:cTn id="19" dur="5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14:bounceEnd="60000">
                                          <p:cBhvr additive="base">
                                            <p:cTn id="23"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14:bounceEnd="60000">
                                          <p:cBhvr additive="base">
                                            <p:cTn id="27" dur="5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14:bounceEnd="60000">
                                          <p:cBhvr additive="base">
                                            <p:cTn id="31" dur="5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14:bounceEnd="60000">
                                          <p:cBhvr additive="base">
                                            <p:cTn id="35" dur="500" fill="hold"/>
                                            <p:tgtEl>
                                              <p:spTgt spid="34"/>
                                            </p:tgtEl>
                                            <p:attrNameLst>
                                              <p:attrName>ppt_x</p:attrName>
                                            </p:attrNameLst>
                                          </p:cBhvr>
                                          <p:tavLst>
                                            <p:tav tm="0">
                                              <p:val>
                                                <p:strVal val="1+#ppt_w/2"/>
                                              </p:val>
                                            </p:tav>
                                            <p:tav tm="100000">
                                              <p:val>
                                                <p:strVal val="#ppt_x"/>
                                              </p:val>
                                            </p:tav>
                                          </p:tavLst>
                                        </p:anim>
                                        <p:anim calcmode="lin" valueType="num" p14:bounceEnd="60000">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14:bounceEnd="60000">
                                          <p:cBhvr additive="base">
                                            <p:cTn id="39" dur="500" fill="hold"/>
                                            <p:tgtEl>
                                              <p:spTgt spid="35"/>
                                            </p:tgtEl>
                                            <p:attrNameLst>
                                              <p:attrName>ppt_x</p:attrName>
                                            </p:attrNameLst>
                                          </p:cBhvr>
                                          <p:tavLst>
                                            <p:tav tm="0">
                                              <p:val>
                                                <p:strVal val="1+#ppt_w/2"/>
                                              </p:val>
                                            </p:tav>
                                            <p:tav tm="100000">
                                              <p:val>
                                                <p:strVal val="#ppt_x"/>
                                              </p:val>
                                            </p:tav>
                                          </p:tavLst>
                                        </p:anim>
                                        <p:anim calcmode="lin" valueType="num" p14:bounceEnd="60000">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14:bounceEnd="60000">
                                          <p:cBhvr additive="base">
                                            <p:cTn id="43"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14:bounceEnd="60000">
                                          <p:cBhvr additive="base">
                                            <p:cTn id="47" dur="50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14:bounceEnd="60000">
                                          <p:cBhvr additive="base">
                                            <p:cTn id="51" dur="500" fill="hold"/>
                                            <p:tgtEl>
                                              <p:spTgt spid="38"/>
                                            </p:tgtEl>
                                            <p:attrNameLst>
                                              <p:attrName>ppt_x</p:attrName>
                                            </p:attrNameLst>
                                          </p:cBhvr>
                                          <p:tavLst>
                                            <p:tav tm="0">
                                              <p:val>
                                                <p:strVal val="1+#ppt_w/2"/>
                                              </p:val>
                                            </p:tav>
                                            <p:tav tm="100000">
                                              <p:val>
                                                <p:strVal val="#ppt_x"/>
                                              </p:val>
                                            </p:tav>
                                          </p:tavLst>
                                        </p:anim>
                                        <p:anim calcmode="lin" valueType="num" p14:bounceEnd="60000">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1+#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1+#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1+#ppt_w/2"/>
                                              </p:val>
                                            </p:tav>
                                            <p:tav tm="100000">
                                              <p:val>
                                                <p:strVal val="#ppt_x"/>
                                              </p:val>
                                            </p:tav>
                                          </p:tavLst>
                                        </p:anim>
                                        <p:anim calcmode="lin" valueType="num">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1+#ppt_w/2"/>
                                              </p:val>
                                            </p:tav>
                                            <p:tav tm="100000">
                                              <p:val>
                                                <p:strVal val="#ppt_x"/>
                                              </p:val>
                                            </p:tav>
                                          </p:tavLst>
                                        </p:anim>
                                        <p:anim calcmode="lin" valueType="num">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About 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5675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918921" y="1207896"/>
            <a:ext cx="5397585" cy="2638351"/>
          </a:xfrm>
          <a:prstGeom prst="rect">
            <a:avLst/>
          </a:prstGeom>
          <a:noFill/>
        </p:spPr>
        <p:txBody>
          <a:bodyPr wrap="square" rtlCol="0">
            <a:spAutoFit/>
          </a:bodyPr>
          <a:lstStyle/>
          <a:p>
            <a:pPr algn="just">
              <a:lnSpc>
                <a:spcPct val="150000"/>
              </a:lnSpc>
            </a:pPr>
            <a:r>
              <a:rPr lang="id-ID" sz="1600" dirty="0" err="1">
                <a:ea typeface="Open Sans Light" panose="020B0306030504020204" pitchFamily="34" charset="0"/>
                <a:cs typeface="Open Sans Light" panose="020B0306030504020204" pitchFamily="34" charset="0"/>
              </a:rPr>
              <a:t>Today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people</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drawn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crystals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number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reasons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including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primarily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they</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very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objects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different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shapes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sizes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colours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have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proved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fascinating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mysterious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well</a:t>
            </a:r>
            <a:r>
              <a:rPr lang="id-ID" sz="1600" dirty="0">
                <a:ea typeface="Open Sans Light" panose="020B0306030504020204" pitchFamily="34" charset="0"/>
                <a:cs typeface="Open Sans Light" panose="020B0306030504020204" pitchFamily="34" charset="0"/>
              </a:rPr>
              <a:t>.  They </a:t>
            </a:r>
            <a:r>
              <a:rPr lang="id-ID" sz="1600" dirty="0" err="1">
                <a:ea typeface="Open Sans Light" panose="020B0306030504020204" pitchFamily="34" charset="0"/>
                <a:cs typeface="Open Sans Light" panose="020B0306030504020204" pitchFamily="34" charset="0"/>
              </a:rPr>
              <a:t>can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found</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forms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jewellery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own</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rough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uncut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specimens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sometimes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ornaments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homes</a:t>
            </a:r>
            <a:r>
              <a:rPr lang="id-ID" sz="1600" dirty="0">
                <a:ea typeface="Open Sans Light" panose="020B0306030504020204" pitchFamily="34" charset="0"/>
                <a:cs typeface="Open Sans Light" panose="020B0306030504020204" pitchFamily="34" charset="0"/>
              </a:rPr>
              <a:t>.</a:t>
            </a:r>
          </a:p>
        </p:txBody>
      </p:sp>
      <p:sp>
        <p:nvSpPr>
          <p:cNvPr id="106" name="TextBox 105">
            <a:extLst>
              <a:ext uri="{FF2B5EF4-FFF2-40B4-BE49-F238E27FC236}">
                <a16:creationId xmlns:a16="http://schemas.microsoft.com/office/drawing/2014/main" id="{596524CB-0999-489B-AD56-6CFBE847BF78}"/>
              </a:ext>
            </a:extLst>
          </p:cNvPr>
          <p:cNvSpPr txBox="1"/>
          <p:nvPr/>
        </p:nvSpPr>
        <p:spPr>
          <a:xfrm>
            <a:off x="526534" y="3835535"/>
            <a:ext cx="541129"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01</a:t>
            </a:r>
            <a:endParaRPr lang="id-ID" sz="2400" dirty="0">
              <a:solidFill>
                <a:schemeClr val="accent1"/>
              </a:solidFill>
              <a:latin typeface="+mj-lt"/>
              <a:ea typeface="Kozuka Gothic Pr6N EL" panose="020B0200000000000000" pitchFamily="34" charset="-128"/>
            </a:endParaRPr>
          </a:p>
        </p:txBody>
      </p:sp>
      <p:sp>
        <p:nvSpPr>
          <p:cNvPr id="108" name="TextBox 107">
            <a:extLst>
              <a:ext uri="{FF2B5EF4-FFF2-40B4-BE49-F238E27FC236}">
                <a16:creationId xmlns:a16="http://schemas.microsoft.com/office/drawing/2014/main" id="{AE79A96F-3DCD-46E0-9504-0C6C556FE038}"/>
              </a:ext>
            </a:extLst>
          </p:cNvPr>
          <p:cNvSpPr txBox="1"/>
          <p:nvPr/>
        </p:nvSpPr>
        <p:spPr>
          <a:xfrm>
            <a:off x="526534" y="4266423"/>
            <a:ext cx="3380385" cy="2160913"/>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are used to enhance the body's own healing abilities, reduce stress and improve the quality of your life. They hold a massive amount of energy and those who work with them believe that they have their own individual energy field or personality.</a:t>
            </a:r>
          </a:p>
        </p:txBody>
      </p:sp>
      <p:sp>
        <p:nvSpPr>
          <p:cNvPr id="110" name="TextBox 109">
            <a:extLst>
              <a:ext uri="{FF2B5EF4-FFF2-40B4-BE49-F238E27FC236}">
                <a16:creationId xmlns:a16="http://schemas.microsoft.com/office/drawing/2014/main" id="{B3384D44-1000-48F7-AA64-6A25E264F46F}"/>
              </a:ext>
            </a:extLst>
          </p:cNvPr>
          <p:cNvSpPr txBox="1"/>
          <p:nvPr/>
        </p:nvSpPr>
        <p:spPr>
          <a:xfrm>
            <a:off x="4192228" y="3781101"/>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02</a:t>
            </a:r>
            <a:endParaRPr lang="id-ID" sz="2400" dirty="0">
              <a:solidFill>
                <a:schemeClr val="accent1"/>
              </a:solidFill>
              <a:latin typeface="+mj-lt"/>
              <a:ea typeface="Kozuka Gothic Pr6N EL" panose="020B0200000000000000" pitchFamily="34" charset="-128"/>
            </a:endParaRPr>
          </a:p>
        </p:txBody>
      </p:sp>
      <p:sp>
        <p:nvSpPr>
          <p:cNvPr id="112" name="TextBox 111">
            <a:extLst>
              <a:ext uri="{FF2B5EF4-FFF2-40B4-BE49-F238E27FC236}">
                <a16:creationId xmlns:a16="http://schemas.microsoft.com/office/drawing/2014/main" id="{D0C220DA-A064-4DDE-B2ED-7B5D403FA8AD}"/>
              </a:ext>
            </a:extLst>
          </p:cNvPr>
          <p:cNvSpPr txBox="1"/>
          <p:nvPr/>
        </p:nvSpPr>
        <p:spPr>
          <a:xfrm>
            <a:off x="4192228" y="4211989"/>
            <a:ext cx="3380385" cy="2460995"/>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or placing them on your body is thought to promote physical, emotional and spiritual healing. Crystals supposedly do this by positively interacting with your body's energy field, or chakra. While some crystals are said to alleviate stress, others purportedly improve concentration or creativity</a:t>
            </a:r>
          </a:p>
        </p:txBody>
      </p:sp>
      <p:sp>
        <p:nvSpPr>
          <p:cNvPr id="114" name="TextBox 113">
            <a:extLst>
              <a:ext uri="{FF2B5EF4-FFF2-40B4-BE49-F238E27FC236}">
                <a16:creationId xmlns:a16="http://schemas.microsoft.com/office/drawing/2014/main" id="{50DCFA89-2852-4B2B-A9BA-788227019B67}"/>
              </a:ext>
            </a:extLst>
          </p:cNvPr>
          <p:cNvSpPr txBox="1"/>
          <p:nvPr/>
        </p:nvSpPr>
        <p:spPr>
          <a:xfrm>
            <a:off x="7843204" y="3900844"/>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03</a:t>
            </a:r>
            <a:endParaRPr lang="id-ID" sz="2400" dirty="0">
              <a:solidFill>
                <a:schemeClr val="accent1"/>
              </a:solidFill>
              <a:latin typeface="+mj-lt"/>
              <a:ea typeface="Kozuka Gothic Pr6N EL" panose="020B0200000000000000" pitchFamily="34" charset="-128"/>
            </a:endParaRPr>
          </a:p>
        </p:txBody>
      </p:sp>
      <p:sp>
        <p:nvSpPr>
          <p:cNvPr id="116" name="TextBox 115">
            <a:extLst>
              <a:ext uri="{FF2B5EF4-FFF2-40B4-BE49-F238E27FC236}">
                <a16:creationId xmlns:a16="http://schemas.microsoft.com/office/drawing/2014/main" id="{52615FB4-4CF3-49AB-9646-6DBF6D4CC5F7}"/>
              </a:ext>
            </a:extLst>
          </p:cNvPr>
          <p:cNvSpPr txBox="1"/>
          <p:nvPr/>
        </p:nvSpPr>
        <p:spPr>
          <a:xfrm>
            <a:off x="7843204" y="4331732"/>
            <a:ext cx="3380385" cy="1560748"/>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can be found in various forms of beautiful </a:t>
            </a:r>
            <a:r>
              <a:rPr lang="en-US" sz="1300" dirty="0" err="1">
                <a:ea typeface="Open Sans Light" panose="020B0306030504020204" pitchFamily="34" charset="0"/>
                <a:cs typeface="Open Sans Light" panose="020B0306030504020204" pitchFamily="34" charset="0"/>
              </a:rPr>
              <a:t>jewellery</a:t>
            </a:r>
            <a:r>
              <a:rPr lang="en-US" sz="1300" dirty="0">
                <a:ea typeface="Open Sans Light" panose="020B0306030504020204" pitchFamily="34" charset="0"/>
                <a:cs typeface="Open Sans Light" panose="020B0306030504020204" pitchFamily="34" charset="0"/>
              </a:rPr>
              <a:t>, or on their own in rough uncut specimens that are sometimes used as ornaments to decorate homes.</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5918921" y="876190"/>
            <a:ext cx="4550248" cy="461665"/>
          </a:xfrm>
          <a:prstGeom prst="rect">
            <a:avLst/>
          </a:prstGeom>
          <a:noFill/>
        </p:spPr>
        <p:txBody>
          <a:bodyPr wrap="square" rtlCol="0">
            <a:spAutoFit/>
          </a:bodyPr>
          <a:lstStyle/>
          <a:p>
            <a:r>
              <a:rPr lang="en-US" sz="2400" dirty="0">
                <a:solidFill>
                  <a:schemeClr val="accent1"/>
                </a:solidFill>
                <a:latin typeface="+mj-lt"/>
              </a:rPr>
              <a:t>Crystal</a:t>
            </a:r>
          </a:p>
        </p:txBody>
      </p:sp>
      <p:pic>
        <p:nvPicPr>
          <p:cNvPr id="8" name="Picture Placeholder 7">
            <a:extLst>
              <a:ext uri="{FF2B5EF4-FFF2-40B4-BE49-F238E27FC236}">
                <a16:creationId xmlns:a16="http://schemas.microsoft.com/office/drawing/2014/main" id="{B76F943A-E2A3-484C-AE92-29BC0B74A150}"/>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t="15501" b="15501"/>
          <a:stretch>
            <a:fillRect/>
          </a:stretch>
        </p:blipFill>
        <p:spPr>
          <a:xfrm>
            <a:off x="526534" y="961242"/>
            <a:ext cx="5198056" cy="2391260"/>
          </a:xfrm>
        </p:spPr>
      </p:pic>
    </p:spTree>
    <p:extLst>
      <p:ext uri="{BB962C8B-B14F-4D97-AF65-F5344CB8AC3E}">
        <p14:creationId xmlns:p14="http://schemas.microsoft.com/office/powerpoint/2010/main" val="390542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14:presetBounceEnd="60000">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14:bounceEnd="60000">
                                          <p:cBhvr additive="base">
                                            <p:cTn id="16" dur="500" fill="hold"/>
                                            <p:tgtEl>
                                              <p:spTgt spid="106"/>
                                            </p:tgtEl>
                                            <p:attrNameLst>
                                              <p:attrName>ppt_x</p:attrName>
                                            </p:attrNameLst>
                                          </p:cBhvr>
                                          <p:tavLst>
                                            <p:tav tm="0">
                                              <p:val>
                                                <p:strVal val="1+#ppt_w/2"/>
                                              </p:val>
                                            </p:tav>
                                            <p:tav tm="100000">
                                              <p:val>
                                                <p:strVal val="#ppt_x"/>
                                              </p:val>
                                            </p:tav>
                                          </p:tavLst>
                                        </p:anim>
                                        <p:anim calcmode="lin" valueType="num" p14:bounceEnd="60000">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60000">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14:bounceEnd="60000">
                                          <p:cBhvr additive="base">
                                            <p:cTn id="20" dur="500" fill="hold"/>
                                            <p:tgtEl>
                                              <p:spTgt spid="108"/>
                                            </p:tgtEl>
                                            <p:attrNameLst>
                                              <p:attrName>ppt_x</p:attrName>
                                            </p:attrNameLst>
                                          </p:cBhvr>
                                          <p:tavLst>
                                            <p:tav tm="0">
                                              <p:val>
                                                <p:strVal val="1+#ppt_w/2"/>
                                              </p:val>
                                            </p:tav>
                                            <p:tav tm="100000">
                                              <p:val>
                                                <p:strVal val="#ppt_x"/>
                                              </p:val>
                                            </p:tav>
                                          </p:tavLst>
                                        </p:anim>
                                        <p:anim calcmode="lin" valueType="num" p14:bounceEnd="60000">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14:presetBounceEnd="60000">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14:bounceEnd="60000">
                                          <p:cBhvr additive="base">
                                            <p:cTn id="24" dur="500" fill="hold"/>
                                            <p:tgtEl>
                                              <p:spTgt spid="110"/>
                                            </p:tgtEl>
                                            <p:attrNameLst>
                                              <p:attrName>ppt_x</p:attrName>
                                            </p:attrNameLst>
                                          </p:cBhvr>
                                          <p:tavLst>
                                            <p:tav tm="0">
                                              <p:val>
                                                <p:strVal val="1+#ppt_w/2"/>
                                              </p:val>
                                            </p:tav>
                                            <p:tav tm="100000">
                                              <p:val>
                                                <p:strVal val="#ppt_x"/>
                                              </p:val>
                                            </p:tav>
                                          </p:tavLst>
                                        </p:anim>
                                        <p:anim calcmode="lin" valueType="num" p14:bounceEnd="60000">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60000">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14:bounceEnd="60000">
                                          <p:cBhvr additive="base">
                                            <p:cTn id="28" dur="500" fill="hold"/>
                                            <p:tgtEl>
                                              <p:spTgt spid="112"/>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14:bounceEnd="60000">
                                          <p:cBhvr additive="base">
                                            <p:cTn id="32" dur="500" fill="hold"/>
                                            <p:tgtEl>
                                              <p:spTgt spid="114"/>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60000">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14:bounceEnd="60000">
                                          <p:cBhvr additive="base">
                                            <p:cTn id="36" dur="500" fill="hold"/>
                                            <p:tgtEl>
                                              <p:spTgt spid="116"/>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cBhvr additive="base">
                                            <p:cTn id="16" dur="500" fill="hold"/>
                                            <p:tgtEl>
                                              <p:spTgt spid="106"/>
                                            </p:tgtEl>
                                            <p:attrNameLst>
                                              <p:attrName>ppt_x</p:attrName>
                                            </p:attrNameLst>
                                          </p:cBhvr>
                                          <p:tavLst>
                                            <p:tav tm="0">
                                              <p:val>
                                                <p:strVal val="1+#ppt_w/2"/>
                                              </p:val>
                                            </p:tav>
                                            <p:tav tm="100000">
                                              <p:val>
                                                <p:strVal val="#ppt_x"/>
                                              </p:val>
                                            </p:tav>
                                          </p:tavLst>
                                        </p:anim>
                                        <p:anim calcmode="lin" valueType="num">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cBhvr additive="base">
                                            <p:cTn id="20" dur="500" fill="hold"/>
                                            <p:tgtEl>
                                              <p:spTgt spid="108"/>
                                            </p:tgtEl>
                                            <p:attrNameLst>
                                              <p:attrName>ppt_x</p:attrName>
                                            </p:attrNameLst>
                                          </p:cBhvr>
                                          <p:tavLst>
                                            <p:tav tm="0">
                                              <p:val>
                                                <p:strVal val="1+#ppt_w/2"/>
                                              </p:val>
                                            </p:tav>
                                            <p:tav tm="100000">
                                              <p:val>
                                                <p:strVal val="#ppt_x"/>
                                              </p:val>
                                            </p:tav>
                                          </p:tavLst>
                                        </p:anim>
                                        <p:anim calcmode="lin" valueType="num">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cBhvr additive="base">
                                            <p:cTn id="24" dur="500" fill="hold"/>
                                            <p:tgtEl>
                                              <p:spTgt spid="110"/>
                                            </p:tgtEl>
                                            <p:attrNameLst>
                                              <p:attrName>ppt_x</p:attrName>
                                            </p:attrNameLst>
                                          </p:cBhvr>
                                          <p:tavLst>
                                            <p:tav tm="0">
                                              <p:val>
                                                <p:strVal val="1+#ppt_w/2"/>
                                              </p:val>
                                            </p:tav>
                                            <p:tav tm="100000">
                                              <p:val>
                                                <p:strVal val="#ppt_x"/>
                                              </p:val>
                                            </p:tav>
                                          </p:tavLst>
                                        </p:anim>
                                        <p:anim calcmode="lin" valueType="num">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cBhvr additive="base">
                                            <p:cTn id="28" dur="500" fill="hold"/>
                                            <p:tgtEl>
                                              <p:spTgt spid="112"/>
                                            </p:tgtEl>
                                            <p:attrNameLst>
                                              <p:attrName>ppt_x</p:attrName>
                                            </p:attrNameLst>
                                          </p:cBhvr>
                                          <p:tavLst>
                                            <p:tav tm="0">
                                              <p:val>
                                                <p:strVal val="1+#ppt_w/2"/>
                                              </p:val>
                                            </p:tav>
                                            <p:tav tm="100000">
                                              <p:val>
                                                <p:strVal val="#ppt_x"/>
                                              </p:val>
                                            </p:tav>
                                          </p:tavLst>
                                        </p:anim>
                                        <p:anim calcmode="lin" valueType="num">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cBhvr additive="base">
                                            <p:cTn id="32" dur="500" fill="hold"/>
                                            <p:tgtEl>
                                              <p:spTgt spid="114"/>
                                            </p:tgtEl>
                                            <p:attrNameLst>
                                              <p:attrName>ppt_x</p:attrName>
                                            </p:attrNameLst>
                                          </p:cBhvr>
                                          <p:tavLst>
                                            <p:tav tm="0">
                                              <p:val>
                                                <p:strVal val="1+#ppt_w/2"/>
                                              </p:val>
                                            </p:tav>
                                            <p:tav tm="100000">
                                              <p:val>
                                                <p:strVal val="#ppt_x"/>
                                              </p:val>
                                            </p:tav>
                                          </p:tavLst>
                                        </p:anim>
                                        <p:anim calcmode="lin" valueType="num">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cBhvr additive="base">
                                            <p:cTn id="36" dur="500" fill="hold"/>
                                            <p:tgtEl>
                                              <p:spTgt spid="116"/>
                                            </p:tgtEl>
                                            <p:attrNameLst>
                                              <p:attrName>ppt_x</p:attrName>
                                            </p:attrNameLst>
                                          </p:cBhvr>
                                          <p:tavLst>
                                            <p:tav tm="0">
                                              <p:val>
                                                <p:strVal val="1+#ppt_w/2"/>
                                              </p:val>
                                            </p:tav>
                                            <p:tav tm="100000">
                                              <p:val>
                                                <p:strVal val="#ppt_x"/>
                                              </p:val>
                                            </p:tav>
                                          </p:tavLst>
                                        </p:anim>
                                        <p:anim calcmode="lin" valueType="num">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745754"/>
            <a:ext cx="6416315" cy="1161023"/>
          </a:xfrm>
          <a:prstGeom prst="rect">
            <a:avLst/>
          </a:prstGeom>
          <a:noFill/>
        </p:spPr>
        <p:txBody>
          <a:bodyPr wrap="square" rtlCol="0">
            <a:spAutoFit/>
          </a:bodyPr>
          <a:lstStyle/>
          <a:p>
            <a:pPr>
              <a:lnSpc>
                <a:spcPct val="150000"/>
              </a:lnSpc>
            </a:pP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felt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which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give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necessary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information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also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list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products</a:t>
            </a:r>
            <a:r>
              <a:rPr lang="id-ID" sz="1600" dirty="0">
                <a:ea typeface="Open Sans Light" panose="020B0306030504020204" pitchFamily="34" charset="0"/>
                <a:cs typeface="Open Sans Light" panose="020B0306030504020204" pitchFamily="34" charset="0"/>
              </a:rPr>
              <a:t>. The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288513"/>
            <a:ext cx="4550248" cy="584775"/>
          </a:xfrm>
          <a:prstGeom prst="rect">
            <a:avLst/>
          </a:prstGeom>
          <a:noFill/>
        </p:spPr>
        <p:txBody>
          <a:bodyPr wrap="square" rtlCol="0">
            <a:spAutoFit/>
          </a:bodyPr>
          <a:lstStyle/>
          <a:p>
            <a:r>
              <a:rPr lang="en-US" sz="3200" dirty="0">
                <a:solidFill>
                  <a:schemeClr val="accent1"/>
                </a:solidFill>
                <a:latin typeface="+mj-lt"/>
              </a:rPr>
              <a:t>Problem Statement </a:t>
            </a:r>
          </a:p>
        </p:txBody>
      </p:sp>
      <p:sp>
        <p:nvSpPr>
          <p:cNvPr id="21" name="TextBox 20">
            <a:extLst>
              <a:ext uri="{FF2B5EF4-FFF2-40B4-BE49-F238E27FC236}">
                <a16:creationId xmlns:a16="http://schemas.microsoft.com/office/drawing/2014/main" id="{B27BF840-48E1-2B45-9F9C-E0CC4748BCB8}"/>
              </a:ext>
            </a:extLst>
          </p:cNvPr>
          <p:cNvSpPr txBox="1"/>
          <p:nvPr/>
        </p:nvSpPr>
        <p:spPr>
          <a:xfrm>
            <a:off x="415273" y="4092279"/>
            <a:ext cx="6416315" cy="1569660"/>
          </a:xfrm>
          <a:prstGeom prst="rect">
            <a:avLst/>
          </a:prstGeom>
          <a:noFill/>
        </p:spPr>
        <p:txBody>
          <a:bodyPr wrap="square" rtlCol="0">
            <a:spAutoFit/>
          </a:bodyPr>
          <a:lstStyle/>
          <a:p>
            <a:pPr>
              <a:lnSpc>
                <a:spcPct val="150000"/>
              </a:lnSpc>
            </a:pPr>
            <a:r>
              <a:rPr lang="id-ID" sz="1600" dirty="0">
                <a:ea typeface="Open Sans Light" panose="020B0306030504020204" pitchFamily="34" charset="0"/>
                <a:cs typeface="Open Sans Light" panose="020B0306030504020204" pitchFamily="34" charset="0"/>
              </a:rPr>
              <a:t>The Web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created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should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pages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mentioned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below</a:t>
            </a:r>
            <a:endParaRPr lang="id-ID" sz="1600" dirty="0">
              <a:ea typeface="Open Sans Light" panose="020B0306030504020204" pitchFamily="34" charset="0"/>
              <a:cs typeface="Open Sans Light" panose="020B0306030504020204" pitchFamily="34" charset="0"/>
            </a:endParaRPr>
          </a:p>
          <a:p>
            <a:pPr>
              <a:lnSpc>
                <a:spcPct val="150000"/>
              </a:lnSpc>
            </a:pPr>
            <a:r>
              <a:rPr lang="id-ID" sz="1600" dirty="0">
                <a:ea typeface="Open Sans Light" panose="020B0306030504020204" pitchFamily="34" charset="0"/>
                <a:cs typeface="Open Sans Light" panose="020B0306030504020204" pitchFamily="34" charset="0"/>
              </a:rPr>
              <a:t> </a:t>
            </a:r>
            <a:r>
              <a:rPr lang="id-ID" sz="1600" b="1" dirty="0">
                <a:ea typeface="Open Sans Light" panose="020B0306030504020204" pitchFamily="34" charset="0"/>
                <a:cs typeface="Open Sans Light" panose="020B0306030504020204" pitchFamily="34" charset="0"/>
              </a:rPr>
              <a:t>Home                     </a:t>
            </a:r>
            <a:r>
              <a:rPr lang="en-US" sz="1600" b="1" dirty="0" smtClean="0">
                <a:ea typeface="Open Sans Light" panose="020B0306030504020204" pitchFamily="34" charset="0"/>
                <a:cs typeface="Open Sans Light" panose="020B0306030504020204" pitchFamily="34" charset="0"/>
              </a:rPr>
              <a:t>	</a:t>
            </a:r>
            <a:r>
              <a:rPr lang="id-ID" sz="1600" b="1" dirty="0" smtClean="0">
                <a:ea typeface="Open Sans Light" panose="020B0306030504020204" pitchFamily="34" charset="0"/>
                <a:cs typeface="Open Sans Light" panose="020B0306030504020204" pitchFamily="34" charset="0"/>
              </a:rPr>
              <a:t>About </a:t>
            </a:r>
            <a:r>
              <a:rPr lang="id-ID" sz="1600" b="1" dirty="0">
                <a:ea typeface="Open Sans Light" panose="020B0306030504020204" pitchFamily="34" charset="0"/>
                <a:cs typeface="Open Sans Light" panose="020B0306030504020204" pitchFamily="34" charset="0"/>
              </a:rPr>
              <a:t>Us </a:t>
            </a:r>
            <a:r>
              <a:rPr lang="en-US" sz="1600" b="1" dirty="0" smtClean="0">
                <a:ea typeface="Open Sans Light" panose="020B0306030504020204" pitchFamily="34" charset="0"/>
                <a:cs typeface="Open Sans Light" panose="020B0306030504020204" pitchFamily="34" charset="0"/>
              </a:rPr>
              <a:t>		</a:t>
            </a:r>
            <a:r>
              <a:rPr lang="id-ID" sz="1600" b="1" dirty="0" smtClean="0">
                <a:ea typeface="Open Sans Light" panose="020B0306030504020204" pitchFamily="34" charset="0"/>
                <a:cs typeface="Open Sans Light" panose="020B0306030504020204" pitchFamily="34" charset="0"/>
              </a:rPr>
              <a:t>Special </a:t>
            </a:r>
            <a:r>
              <a:rPr lang="id-ID" sz="1600" b="1" dirty="0">
                <a:ea typeface="Open Sans Light" panose="020B0306030504020204" pitchFamily="34" charset="0"/>
                <a:cs typeface="Open Sans Light" panose="020B0306030504020204" pitchFamily="34" charset="0"/>
              </a:rPr>
              <a:t>Offers      </a:t>
            </a:r>
            <a:endParaRPr lang="en-US" sz="1600" b="1" dirty="0">
              <a:ea typeface="Open Sans Light" panose="020B0306030504020204" pitchFamily="34" charset="0"/>
              <a:cs typeface="Open Sans Light" panose="020B0306030504020204" pitchFamily="34" charset="0"/>
            </a:endParaRPr>
          </a:p>
          <a:p>
            <a:pPr>
              <a:lnSpc>
                <a:spcPct val="150000"/>
              </a:lnSpc>
            </a:pPr>
            <a:r>
              <a:rPr lang="en-US" sz="1600" b="1" dirty="0" smtClean="0">
                <a:ea typeface="Open Sans Light" panose="020B0306030504020204" pitchFamily="34" charset="0"/>
                <a:cs typeface="Open Sans Light" panose="020B0306030504020204" pitchFamily="34" charset="0"/>
              </a:rPr>
              <a:t> </a:t>
            </a:r>
            <a:r>
              <a:rPr lang="id-ID" sz="1600" b="1" dirty="0" smtClean="0">
                <a:ea typeface="Open Sans Light" panose="020B0306030504020204" pitchFamily="34" charset="0"/>
                <a:cs typeface="Open Sans Light" panose="020B0306030504020204" pitchFamily="34" charset="0"/>
              </a:rPr>
              <a:t>New Arrival</a:t>
            </a:r>
            <a:r>
              <a:rPr lang="en-US" sz="1600" b="1" dirty="0" smtClean="0">
                <a:ea typeface="Open Sans Light" panose="020B0306030504020204" pitchFamily="34" charset="0"/>
                <a:cs typeface="Open Sans Light" panose="020B0306030504020204" pitchFamily="34" charset="0"/>
              </a:rPr>
              <a:t>s</a:t>
            </a:r>
            <a:r>
              <a:rPr lang="id-ID" sz="1600" b="1" dirty="0" smtClean="0">
                <a:ea typeface="Open Sans Light" panose="020B0306030504020204" pitchFamily="34" charset="0"/>
                <a:cs typeface="Open Sans Light" panose="020B0306030504020204" pitchFamily="34" charset="0"/>
              </a:rPr>
              <a:t>          Products</a:t>
            </a:r>
            <a:r>
              <a:rPr lang="en-US" sz="1600" b="1" dirty="0" smtClean="0">
                <a:ea typeface="Open Sans Light" panose="020B0306030504020204" pitchFamily="34" charset="0"/>
                <a:cs typeface="Open Sans Light" panose="020B0306030504020204" pitchFamily="34" charset="0"/>
              </a:rPr>
              <a:t>			</a:t>
            </a:r>
            <a:r>
              <a:rPr lang="id-ID" sz="1600" b="1" dirty="0" smtClean="0">
                <a:ea typeface="Open Sans Light" panose="020B0306030504020204" pitchFamily="34" charset="0"/>
                <a:cs typeface="Open Sans Light" panose="020B0306030504020204" pitchFamily="34" charset="0"/>
              </a:rPr>
              <a:t>Contact  </a:t>
            </a:r>
            <a:r>
              <a:rPr lang="id-ID" sz="1600" b="1" dirty="0">
                <a:ea typeface="Open Sans Light" panose="020B0306030504020204" pitchFamily="34" charset="0"/>
                <a:cs typeface="Open Sans Light" panose="020B0306030504020204" pitchFamily="34" charset="0"/>
              </a:rPr>
              <a:t>Us</a:t>
            </a:r>
          </a:p>
        </p:txBody>
      </p:sp>
      <p:sp>
        <p:nvSpPr>
          <p:cNvPr id="22" name="TextBox 21">
            <a:extLst>
              <a:ext uri="{FF2B5EF4-FFF2-40B4-BE49-F238E27FC236}">
                <a16:creationId xmlns:a16="http://schemas.microsoft.com/office/drawing/2014/main" id="{E137CACE-01FD-974B-84C5-E25FC8B0A5E2}"/>
              </a:ext>
            </a:extLst>
          </p:cNvPr>
          <p:cNvSpPr txBox="1"/>
          <p:nvPr/>
        </p:nvSpPr>
        <p:spPr>
          <a:xfrm>
            <a:off x="415273" y="3512817"/>
            <a:ext cx="4550248" cy="584775"/>
          </a:xfrm>
          <a:prstGeom prst="rect">
            <a:avLst/>
          </a:prstGeom>
          <a:noFill/>
        </p:spPr>
        <p:txBody>
          <a:bodyPr wrap="square" rtlCol="0">
            <a:spAutoFit/>
          </a:bodyPr>
          <a:lstStyle/>
          <a:p>
            <a:r>
              <a:rPr lang="en-US" sz="3200" dirty="0">
                <a:solidFill>
                  <a:schemeClr val="accent1"/>
                </a:solidFill>
                <a:latin typeface="+mj-lt"/>
              </a:rPr>
              <a:t>Requirement</a:t>
            </a:r>
          </a:p>
        </p:txBody>
      </p:sp>
      <p:pic>
        <p:nvPicPr>
          <p:cNvPr id="16" name="Picture 15">
            <a:extLst>
              <a:ext uri="{FF2B5EF4-FFF2-40B4-BE49-F238E27FC236}">
                <a16:creationId xmlns:a16="http://schemas.microsoft.com/office/drawing/2014/main" id="{B8B10057-DA39-7D4A-AE09-080389280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588" y="444626"/>
            <a:ext cx="4166625" cy="5968748"/>
          </a:xfrm>
          <a:prstGeom prst="rect">
            <a:avLst/>
          </a:prstGeom>
        </p:spPr>
      </p:pic>
    </p:spTree>
    <p:extLst>
      <p:ext uri="{BB962C8B-B14F-4D97-AF65-F5344CB8AC3E}">
        <p14:creationId xmlns:p14="http://schemas.microsoft.com/office/powerpoint/2010/main" val="415064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14:bounceEnd="60000">
                                          <p:cBhvr additive="base">
                                            <p:cTn id="15" dur="50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14:bounceEnd="60000">
                                          <p:cBhvr additive="base">
                                            <p:cTn id="19"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9841BB6-F10C-6C48-AB9E-0AAEA9F28C77}"/>
              </a:ext>
            </a:extLst>
          </p:cNvPr>
          <p:cNvSpPr txBox="1"/>
          <p:nvPr/>
        </p:nvSpPr>
        <p:spPr>
          <a:xfrm>
            <a:off x="1109796" y="1632756"/>
            <a:ext cx="1443024" cy="1446550"/>
          </a:xfrm>
          <a:prstGeom prst="rect">
            <a:avLst/>
          </a:prstGeom>
          <a:noFill/>
        </p:spPr>
        <p:txBody>
          <a:bodyPr wrap="none" rtlCol="0">
            <a:spAutoFit/>
          </a:bodyPr>
          <a:lstStyle/>
          <a:p>
            <a:r>
              <a:rPr lang="en-ID" sz="8800" b="1" dirty="0">
                <a:solidFill>
                  <a:schemeClr val="accent1"/>
                </a:solidFill>
                <a:latin typeface="+mj-lt"/>
                <a:cs typeface="Poppins" panose="02000000000000000000" pitchFamily="2" charset="0"/>
              </a:rPr>
              <a:t>01</a:t>
            </a:r>
            <a:endParaRPr lang="id-ID" sz="8800" b="1" dirty="0">
              <a:solidFill>
                <a:schemeClr val="accent1"/>
              </a:solidFill>
              <a:latin typeface="+mj-lt"/>
              <a:cs typeface="Poppins" panose="02000000000000000000" pitchFamily="2" charset="0"/>
            </a:endParaRPr>
          </a:p>
        </p:txBody>
      </p:sp>
      <p:sp>
        <p:nvSpPr>
          <p:cNvPr id="11" name="TextBox 10">
            <a:extLst>
              <a:ext uri="{FF2B5EF4-FFF2-40B4-BE49-F238E27FC236}">
                <a16:creationId xmlns:a16="http://schemas.microsoft.com/office/drawing/2014/main" id="{9317AF53-A007-694E-8394-71A9CE4C10E6}"/>
              </a:ext>
            </a:extLst>
          </p:cNvPr>
          <p:cNvSpPr txBox="1"/>
          <p:nvPr/>
        </p:nvSpPr>
        <p:spPr>
          <a:xfrm>
            <a:off x="1108213" y="2910029"/>
            <a:ext cx="920445" cy="461665"/>
          </a:xfrm>
          <a:prstGeom prst="rect">
            <a:avLst/>
          </a:prstGeom>
          <a:noFill/>
        </p:spPr>
        <p:txBody>
          <a:bodyPr wrap="none" rtlCol="0">
            <a:spAutoFit/>
          </a:bodyPr>
          <a:lstStyle/>
          <a:p>
            <a:r>
              <a:rPr lang="en-ID" sz="2400" dirty="0">
                <a:latin typeface="+mj-lt"/>
                <a:cs typeface="Poppins" panose="02000000000000000000" pitchFamily="2" charset="0"/>
              </a:rPr>
              <a:t>HTML</a:t>
            </a:r>
            <a:endParaRPr lang="id-ID" sz="2400" dirty="0">
              <a:latin typeface="+mj-lt"/>
              <a:cs typeface="Poppins" panose="02000000000000000000" pitchFamily="2" charset="0"/>
            </a:endParaRPr>
          </a:p>
        </p:txBody>
      </p:sp>
      <p:sp>
        <p:nvSpPr>
          <p:cNvPr id="14" name="Rectangle 13">
            <a:extLst>
              <a:ext uri="{FF2B5EF4-FFF2-40B4-BE49-F238E27FC236}">
                <a16:creationId xmlns:a16="http://schemas.microsoft.com/office/drawing/2014/main" id="{CE8D5B29-3157-2D4E-A726-21991E1809EF}"/>
              </a:ext>
            </a:extLst>
          </p:cNvPr>
          <p:cNvSpPr/>
          <p:nvPr/>
        </p:nvSpPr>
        <p:spPr>
          <a:xfrm>
            <a:off x="1109796" y="3380409"/>
            <a:ext cx="1524546" cy="1161023"/>
          </a:xfrm>
          <a:prstGeom prst="rect">
            <a:avLst/>
          </a:prstGeom>
        </p:spPr>
        <p:txBody>
          <a:bodyPr wrap="square">
            <a:spAutoFit/>
          </a:bodyPr>
          <a:lstStyle/>
          <a:p>
            <a:pPr>
              <a:lnSpc>
                <a:spcPct val="150000"/>
              </a:lnSpc>
            </a:pPr>
            <a:r>
              <a:rPr lang="en-US" sz="1600" dirty="0"/>
              <a:t>Used to build layouts for websites</a:t>
            </a:r>
            <a:endParaRPr lang="id-ID" sz="1600" dirty="0">
              <a:ea typeface="Open Sans Light" panose="020B0306030504020204" pitchFamily="34" charset="0"/>
              <a:cs typeface="Open Sans Light" panose="020B0306030504020204" pitchFamily="34" charset="0"/>
            </a:endParaRPr>
          </a:p>
        </p:txBody>
      </p:sp>
      <p:sp>
        <p:nvSpPr>
          <p:cNvPr id="15" name="TextBox 14">
            <a:extLst>
              <a:ext uri="{FF2B5EF4-FFF2-40B4-BE49-F238E27FC236}">
                <a16:creationId xmlns:a16="http://schemas.microsoft.com/office/drawing/2014/main" id="{2CC05726-0F94-EF41-A8AF-B42FC5B29D90}"/>
              </a:ext>
            </a:extLst>
          </p:cNvPr>
          <p:cNvSpPr txBox="1"/>
          <p:nvPr/>
        </p:nvSpPr>
        <p:spPr>
          <a:xfrm>
            <a:off x="3944664" y="1632756"/>
            <a:ext cx="1564852" cy="1446550"/>
          </a:xfrm>
          <a:prstGeom prst="rect">
            <a:avLst/>
          </a:prstGeom>
          <a:noFill/>
        </p:spPr>
        <p:txBody>
          <a:bodyPr wrap="none" rtlCol="0">
            <a:spAutoFit/>
          </a:bodyPr>
          <a:lstStyle/>
          <a:p>
            <a:r>
              <a:rPr lang="en-ID" sz="8800" b="1" dirty="0">
                <a:solidFill>
                  <a:schemeClr val="accent2"/>
                </a:solidFill>
                <a:latin typeface="+mj-lt"/>
                <a:cs typeface="Poppins" panose="02000000000000000000" pitchFamily="2" charset="0"/>
              </a:rPr>
              <a:t>02</a:t>
            </a:r>
            <a:endParaRPr lang="id-ID" sz="8800" b="1" dirty="0">
              <a:solidFill>
                <a:schemeClr val="accent2"/>
              </a:solidFill>
              <a:latin typeface="+mj-lt"/>
              <a:cs typeface="Poppins" panose="02000000000000000000" pitchFamily="2" charset="0"/>
            </a:endParaRPr>
          </a:p>
        </p:txBody>
      </p:sp>
      <p:sp>
        <p:nvSpPr>
          <p:cNvPr id="16" name="TextBox 15">
            <a:extLst>
              <a:ext uri="{FF2B5EF4-FFF2-40B4-BE49-F238E27FC236}">
                <a16:creationId xmlns:a16="http://schemas.microsoft.com/office/drawing/2014/main" id="{352A3969-1AFF-0045-BE57-5923D80A6608}"/>
              </a:ext>
            </a:extLst>
          </p:cNvPr>
          <p:cNvSpPr txBox="1"/>
          <p:nvPr/>
        </p:nvSpPr>
        <p:spPr>
          <a:xfrm>
            <a:off x="3943081" y="2910029"/>
            <a:ext cx="630301" cy="461665"/>
          </a:xfrm>
          <a:prstGeom prst="rect">
            <a:avLst/>
          </a:prstGeom>
          <a:noFill/>
        </p:spPr>
        <p:txBody>
          <a:bodyPr wrap="none" rtlCol="0">
            <a:spAutoFit/>
          </a:bodyPr>
          <a:lstStyle/>
          <a:p>
            <a:r>
              <a:rPr lang="en-ID" sz="2400" dirty="0">
                <a:latin typeface="+mj-lt"/>
                <a:cs typeface="Poppins" panose="02000000000000000000" pitchFamily="2" charset="0"/>
              </a:rPr>
              <a:t>CSS</a:t>
            </a:r>
            <a:endParaRPr lang="id-ID" sz="2400" dirty="0">
              <a:latin typeface="+mj-lt"/>
              <a:cs typeface="Poppins" panose="02000000000000000000" pitchFamily="2" charset="0"/>
            </a:endParaRPr>
          </a:p>
        </p:txBody>
      </p:sp>
      <p:sp>
        <p:nvSpPr>
          <p:cNvPr id="17" name="Rectangle 16">
            <a:extLst>
              <a:ext uri="{FF2B5EF4-FFF2-40B4-BE49-F238E27FC236}">
                <a16:creationId xmlns:a16="http://schemas.microsoft.com/office/drawing/2014/main" id="{F39D7A33-1329-2C4E-B8BF-CB1940FA7D65}"/>
              </a:ext>
            </a:extLst>
          </p:cNvPr>
          <p:cNvSpPr/>
          <p:nvPr/>
        </p:nvSpPr>
        <p:spPr>
          <a:xfrm>
            <a:off x="3923119" y="3371694"/>
            <a:ext cx="1855236" cy="2269019"/>
          </a:xfrm>
          <a:prstGeom prst="rect">
            <a:avLst/>
          </a:prstGeom>
        </p:spPr>
        <p:txBody>
          <a:bodyPr wrap="square">
            <a:spAutoFit/>
          </a:bodyPr>
          <a:lstStyle/>
          <a:p>
            <a:pPr>
              <a:lnSpc>
                <a:spcPct val="150000"/>
              </a:lnSpc>
            </a:pP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HTML, </a:t>
            </a:r>
            <a:r>
              <a:rPr lang="id-ID" sz="1600" dirty="0" err="1">
                <a:ea typeface="Open Sans Light" panose="020B0306030504020204" pitchFamily="34" charset="0"/>
                <a:cs typeface="Open Sans Light" panose="020B0306030504020204" pitchFamily="34" charset="0"/>
              </a:rPr>
              <a:t>create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styles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make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more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perfect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complete</a:t>
            </a:r>
            <a:endParaRPr lang="id-ID" sz="1600" dirty="0">
              <a:ea typeface="Open Sans Light" panose="020B0306030504020204" pitchFamily="34" charset="0"/>
              <a:cs typeface="Open Sans Light" panose="020B0306030504020204" pitchFamily="34" charset="0"/>
            </a:endParaRPr>
          </a:p>
        </p:txBody>
      </p:sp>
      <p:sp>
        <p:nvSpPr>
          <p:cNvPr id="18" name="TextBox 17">
            <a:extLst>
              <a:ext uri="{FF2B5EF4-FFF2-40B4-BE49-F238E27FC236}">
                <a16:creationId xmlns:a16="http://schemas.microsoft.com/office/drawing/2014/main" id="{236D7E97-40AF-FA4F-98FA-1FE1C8E18FA6}"/>
              </a:ext>
            </a:extLst>
          </p:cNvPr>
          <p:cNvSpPr txBox="1"/>
          <p:nvPr/>
        </p:nvSpPr>
        <p:spPr>
          <a:xfrm>
            <a:off x="6799876" y="1632756"/>
            <a:ext cx="1608133" cy="1446550"/>
          </a:xfrm>
          <a:prstGeom prst="rect">
            <a:avLst/>
          </a:prstGeom>
          <a:noFill/>
        </p:spPr>
        <p:txBody>
          <a:bodyPr wrap="none" rtlCol="0">
            <a:spAutoFit/>
          </a:bodyPr>
          <a:lstStyle/>
          <a:p>
            <a:r>
              <a:rPr lang="en-ID" sz="8800" b="1" dirty="0">
                <a:solidFill>
                  <a:schemeClr val="accent3"/>
                </a:solidFill>
                <a:latin typeface="+mj-lt"/>
                <a:cs typeface="Poppins" panose="02000000000000000000" pitchFamily="2" charset="0"/>
              </a:rPr>
              <a:t>03</a:t>
            </a:r>
            <a:endParaRPr lang="id-ID" sz="8800" b="1" dirty="0">
              <a:solidFill>
                <a:schemeClr val="accent3"/>
              </a:solidFill>
              <a:latin typeface="+mj-lt"/>
              <a:cs typeface="Poppins" panose="02000000000000000000" pitchFamily="2" charset="0"/>
            </a:endParaRPr>
          </a:p>
        </p:txBody>
      </p:sp>
      <p:sp>
        <p:nvSpPr>
          <p:cNvPr id="19" name="TextBox 18">
            <a:extLst>
              <a:ext uri="{FF2B5EF4-FFF2-40B4-BE49-F238E27FC236}">
                <a16:creationId xmlns:a16="http://schemas.microsoft.com/office/drawing/2014/main" id="{0FEFF357-95FB-9040-8A33-D9F8A1C4E435}"/>
              </a:ext>
            </a:extLst>
          </p:cNvPr>
          <p:cNvSpPr txBox="1"/>
          <p:nvPr/>
        </p:nvSpPr>
        <p:spPr>
          <a:xfrm>
            <a:off x="6798293" y="2910029"/>
            <a:ext cx="1705147" cy="461665"/>
          </a:xfrm>
          <a:prstGeom prst="rect">
            <a:avLst/>
          </a:prstGeom>
          <a:noFill/>
        </p:spPr>
        <p:txBody>
          <a:bodyPr wrap="none" rtlCol="0">
            <a:spAutoFit/>
          </a:bodyPr>
          <a:lstStyle/>
          <a:p>
            <a:r>
              <a:rPr lang="en-ID" sz="2400" dirty="0">
                <a:latin typeface="+mj-lt"/>
                <a:cs typeface="Poppins" panose="02000000000000000000" pitchFamily="2" charset="0"/>
              </a:rPr>
              <a:t>JAVA SCRIPT</a:t>
            </a:r>
            <a:endParaRPr lang="id-ID" sz="2400" dirty="0">
              <a:latin typeface="+mj-lt"/>
              <a:cs typeface="Poppins" panose="02000000000000000000" pitchFamily="2" charset="0"/>
            </a:endParaRPr>
          </a:p>
        </p:txBody>
      </p:sp>
      <p:sp>
        <p:nvSpPr>
          <p:cNvPr id="20" name="Rectangle 19">
            <a:extLst>
              <a:ext uri="{FF2B5EF4-FFF2-40B4-BE49-F238E27FC236}">
                <a16:creationId xmlns:a16="http://schemas.microsoft.com/office/drawing/2014/main" id="{0EF2E498-7321-FA48-B2FF-BF6CB5A098A8}"/>
              </a:ext>
            </a:extLst>
          </p:cNvPr>
          <p:cNvSpPr/>
          <p:nvPr/>
        </p:nvSpPr>
        <p:spPr>
          <a:xfrm>
            <a:off x="6799876" y="3429000"/>
            <a:ext cx="1608133" cy="1350563"/>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create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interactions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between</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users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and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the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website</a:t>
            </a:r>
            <a:endParaRPr lang="id-ID" sz="1400" dirty="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EF1B3255-8027-0242-BCC8-5BEE77B70B80}"/>
              </a:ext>
            </a:extLst>
          </p:cNvPr>
          <p:cNvSpPr txBox="1"/>
          <p:nvPr/>
        </p:nvSpPr>
        <p:spPr>
          <a:xfrm>
            <a:off x="9627626" y="1632756"/>
            <a:ext cx="1693092" cy="1446550"/>
          </a:xfrm>
          <a:prstGeom prst="rect">
            <a:avLst/>
          </a:prstGeom>
          <a:noFill/>
        </p:spPr>
        <p:txBody>
          <a:bodyPr wrap="none" rtlCol="0">
            <a:spAutoFit/>
          </a:bodyPr>
          <a:lstStyle/>
          <a:p>
            <a:r>
              <a:rPr lang="en-ID" sz="8800" b="1" dirty="0">
                <a:solidFill>
                  <a:schemeClr val="accent4"/>
                </a:solidFill>
                <a:latin typeface="+mj-lt"/>
                <a:cs typeface="Poppins" panose="02000000000000000000" pitchFamily="2" charset="0"/>
              </a:rPr>
              <a:t>04</a:t>
            </a:r>
            <a:endParaRPr lang="id-ID" sz="8800" b="1" dirty="0">
              <a:solidFill>
                <a:schemeClr val="accent4"/>
              </a:solidFill>
              <a:latin typeface="+mj-lt"/>
              <a:cs typeface="Poppins" panose="02000000000000000000" pitchFamily="2" charset="0"/>
            </a:endParaRPr>
          </a:p>
        </p:txBody>
      </p:sp>
      <p:sp>
        <p:nvSpPr>
          <p:cNvPr id="22" name="TextBox 21">
            <a:extLst>
              <a:ext uri="{FF2B5EF4-FFF2-40B4-BE49-F238E27FC236}">
                <a16:creationId xmlns:a16="http://schemas.microsoft.com/office/drawing/2014/main" id="{E52B12F8-CE03-D042-A2A8-6CF6061F34E7}"/>
              </a:ext>
            </a:extLst>
          </p:cNvPr>
          <p:cNvSpPr txBox="1"/>
          <p:nvPr/>
        </p:nvSpPr>
        <p:spPr>
          <a:xfrm>
            <a:off x="9626043" y="2910029"/>
            <a:ext cx="1692451" cy="461665"/>
          </a:xfrm>
          <a:prstGeom prst="rect">
            <a:avLst/>
          </a:prstGeom>
          <a:noFill/>
        </p:spPr>
        <p:txBody>
          <a:bodyPr wrap="none" rtlCol="0">
            <a:spAutoFit/>
          </a:bodyPr>
          <a:lstStyle/>
          <a:p>
            <a:r>
              <a:rPr lang="en-ID" sz="2400" dirty="0">
                <a:latin typeface="+mj-lt"/>
                <a:cs typeface="Poppins" panose="02000000000000000000" pitchFamily="2" charset="0"/>
              </a:rPr>
              <a:t>BOOTSTRAP</a:t>
            </a:r>
            <a:endParaRPr lang="id-ID" sz="2400" dirty="0">
              <a:latin typeface="+mj-lt"/>
              <a:cs typeface="Poppins" panose="02000000000000000000" pitchFamily="2" charset="0"/>
            </a:endParaRPr>
          </a:p>
        </p:txBody>
      </p:sp>
      <p:sp>
        <p:nvSpPr>
          <p:cNvPr id="23" name="Rectangle 22">
            <a:extLst>
              <a:ext uri="{FF2B5EF4-FFF2-40B4-BE49-F238E27FC236}">
                <a16:creationId xmlns:a16="http://schemas.microsoft.com/office/drawing/2014/main" id="{5C8B08B3-D971-9944-A147-273C4D73AE06}"/>
              </a:ext>
            </a:extLst>
          </p:cNvPr>
          <p:cNvSpPr/>
          <p:nvPr/>
        </p:nvSpPr>
        <p:spPr>
          <a:xfrm>
            <a:off x="9623819" y="3380409"/>
            <a:ext cx="1608133" cy="1027397"/>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make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layout</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easier</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for</a:t>
            </a:r>
            <a:r>
              <a:rPr lang="id-ID" sz="1400" dirty="0">
                <a:ea typeface="Open Sans Light" panose="020B0306030504020204" pitchFamily="34" charset="0"/>
                <a:cs typeface="Open Sans Light" panose="020B0306030504020204" pitchFamily="34" charset="0"/>
              </a:rPr>
              <a:t> web </a:t>
            </a:r>
            <a:r>
              <a:rPr lang="id-ID" sz="1400" dirty="0" err="1">
                <a:ea typeface="Open Sans Light" panose="020B0306030504020204" pitchFamily="34" charset="0"/>
                <a:cs typeface="Open Sans Light" panose="020B0306030504020204" pitchFamily="34" charset="0"/>
              </a:rPr>
              <a:t>developers</a:t>
            </a:r>
            <a:endParaRPr lang="id-ID" sz="1400" dirty="0">
              <a:ea typeface="Open Sans Light" panose="020B0306030504020204" pitchFamily="34" charset="0"/>
              <a:cs typeface="Open Sans Light" panose="020B0306030504020204" pitchFamily="34" charset="0"/>
            </a:endParaRPr>
          </a:p>
        </p:txBody>
      </p:sp>
      <p:sp>
        <p:nvSpPr>
          <p:cNvPr id="24" name="TextBox 23">
            <a:extLst>
              <a:ext uri="{FF2B5EF4-FFF2-40B4-BE49-F238E27FC236}">
                <a16:creationId xmlns:a16="http://schemas.microsoft.com/office/drawing/2014/main" id="{339342F8-3F1E-2D46-BF7A-2B526D92D1E5}"/>
              </a:ext>
            </a:extLst>
          </p:cNvPr>
          <p:cNvSpPr txBox="1"/>
          <p:nvPr/>
        </p:nvSpPr>
        <p:spPr>
          <a:xfrm>
            <a:off x="3820876" y="817148"/>
            <a:ext cx="4550248" cy="584775"/>
          </a:xfrm>
          <a:prstGeom prst="rect">
            <a:avLst/>
          </a:prstGeom>
          <a:noFill/>
        </p:spPr>
        <p:txBody>
          <a:bodyPr wrap="square" rtlCol="0">
            <a:spAutoFit/>
          </a:bodyPr>
          <a:lstStyle/>
          <a:p>
            <a:pPr algn="ctr"/>
            <a:r>
              <a:rPr lang="en-US" sz="3200" dirty="0" smtClean="0">
                <a:solidFill>
                  <a:schemeClr val="accent1"/>
                </a:solidFill>
                <a:latin typeface="+mj-lt"/>
              </a:rPr>
              <a:t>Method</a:t>
            </a:r>
            <a:endParaRPr lang="en-US" sz="3200" dirty="0">
              <a:solidFill>
                <a:schemeClr val="accent1"/>
              </a:solidFill>
              <a:latin typeface="+mj-lt"/>
            </a:endParaRPr>
          </a:p>
        </p:txBody>
      </p:sp>
      <p:sp>
        <p:nvSpPr>
          <p:cNvPr id="28" name="Text Placeholder 27">
            <a:extLst>
              <a:ext uri="{FF2B5EF4-FFF2-40B4-BE49-F238E27FC236}">
                <a16:creationId xmlns:a16="http://schemas.microsoft.com/office/drawing/2014/main" id="{F64CA90B-0957-F746-8BF6-A4138F86ED0B}"/>
              </a:ext>
            </a:extLst>
          </p:cNvPr>
          <p:cNvSpPr>
            <a:spLocks noGrp="1"/>
          </p:cNvSpPr>
          <p:nvPr>
            <p:ph type="body" sz="quarter" idx="10"/>
          </p:nvPr>
        </p:nvSpPr>
        <p:spPr>
          <a:xfrm>
            <a:off x="414444" y="325603"/>
            <a:ext cx="11363111" cy="588220"/>
          </a:xfrm>
        </p:spPr>
        <p:txBody>
          <a:bodyPr/>
          <a:lstStyle/>
          <a:p>
            <a:pPr algn="l"/>
            <a:r>
              <a:rPr lang="en-ID" dirty="0"/>
              <a:t>About Project</a:t>
            </a:r>
          </a:p>
        </p:txBody>
      </p:sp>
    </p:spTree>
    <p:extLst>
      <p:ext uri="{BB962C8B-B14F-4D97-AF65-F5344CB8AC3E}">
        <p14:creationId xmlns:p14="http://schemas.microsoft.com/office/powerpoint/2010/main" val="15740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75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75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60000">
                                          <p:cBhvr additive="base">
                                            <p:cTn id="15" dur="75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14:bounceEnd="60000">
                                          <p:cBhvr additive="base">
                                            <p:cTn id="19" dur="75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14:bounceEnd="60000">
                                          <p:cBhvr additive="base">
                                            <p:cTn id="23" dur="75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14:bounceEnd="60000">
                                          <p:cBhvr additive="base">
                                            <p:cTn id="27" dur="75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14:bounceEnd="60000">
                                          <p:cBhvr additive="base">
                                            <p:cTn id="31" dur="75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14:bounceEnd="60000">
                                          <p:cBhvr additive="base">
                                            <p:cTn id="35" dur="75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14:bounceEnd="60000">
                                          <p:cBhvr additive="base">
                                            <p:cTn id="39" dur="75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14:bounceEnd="60000">
                                          <p:cBhvr additive="base">
                                            <p:cTn id="43" dur="75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14:bounceEnd="60000">
                                          <p:cBhvr additive="base">
                                            <p:cTn id="47" dur="75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14:bounceEnd="60000">
                                          <p:cBhvr additive="base">
                                            <p:cTn id="51" dur="75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60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60000">
                                          <p:cBhvr additive="base">
                                            <p:cTn id="55"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1+#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1+#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1+#ppt_w/2"/>
                                              </p:val>
                                            </p:tav>
                                            <p:tav tm="100000">
                                              <p:val>
                                                <p:strVal val="#ppt_x"/>
                                              </p:val>
                                            </p:tav>
                                          </p:tavLst>
                                        </p:anim>
                                        <p:anim calcmode="lin" valueType="num">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750" fill="hold"/>
                                            <p:tgtEl>
                                              <p:spTgt spid="17"/>
                                            </p:tgtEl>
                                            <p:attrNameLst>
                                              <p:attrName>ppt_x</p:attrName>
                                            </p:attrNameLst>
                                          </p:cBhvr>
                                          <p:tavLst>
                                            <p:tav tm="0">
                                              <p:val>
                                                <p:strVal val="1+#ppt_w/2"/>
                                              </p:val>
                                            </p:tav>
                                            <p:tav tm="100000">
                                              <p:val>
                                                <p:strVal val="#ppt_x"/>
                                              </p:val>
                                            </p:tav>
                                          </p:tavLst>
                                        </p:anim>
                                        <p:anim calcmode="lin" valueType="num">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1+#ppt_w/2"/>
                                              </p:val>
                                            </p:tav>
                                            <p:tav tm="100000">
                                              <p:val>
                                                <p:strVal val="#ppt_x"/>
                                              </p:val>
                                            </p:tav>
                                          </p:tavLst>
                                        </p:anim>
                                        <p:anim calcmode="lin" valueType="num">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1+#ppt_w/2"/>
                                              </p:val>
                                            </p:tav>
                                            <p:tav tm="100000">
                                              <p:val>
                                                <p:strVal val="#ppt_x"/>
                                              </p:val>
                                            </p:tav>
                                          </p:tavLst>
                                        </p:anim>
                                        <p:anim calcmode="lin" valueType="num">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1+#ppt_w/2"/>
                                              </p:val>
                                            </p:tav>
                                            <p:tav tm="100000">
                                              <p:val>
                                                <p:strVal val="#ppt_x"/>
                                              </p:val>
                                            </p:tav>
                                          </p:tavLst>
                                        </p:anim>
                                        <p:anim calcmode="lin" valueType="num">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1+#ppt_w/2"/>
                                              </p:val>
                                            </p:tav>
                                            <p:tav tm="100000">
                                              <p:val>
                                                <p:strVal val="#ppt_x"/>
                                              </p:val>
                                            </p:tav>
                                          </p:tavLst>
                                        </p:anim>
                                        <p:anim calcmode="lin" valueType="num">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750" fill="hold"/>
                                            <p:tgtEl>
                                              <p:spTgt spid="22"/>
                                            </p:tgtEl>
                                            <p:attrNameLst>
                                              <p:attrName>ppt_x</p:attrName>
                                            </p:attrNameLst>
                                          </p:cBhvr>
                                          <p:tavLst>
                                            <p:tav tm="0">
                                              <p:val>
                                                <p:strVal val="1+#ppt_w/2"/>
                                              </p:val>
                                            </p:tav>
                                            <p:tav tm="100000">
                                              <p:val>
                                                <p:strVal val="#ppt_x"/>
                                              </p:val>
                                            </p:tav>
                                          </p:tavLst>
                                        </p:anim>
                                        <p:anim calcmode="lin" valueType="num">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750" fill="hold"/>
                                            <p:tgtEl>
                                              <p:spTgt spid="23"/>
                                            </p:tgtEl>
                                            <p:attrNameLst>
                                              <p:attrName>ppt_x</p:attrName>
                                            </p:attrNameLst>
                                          </p:cBhvr>
                                          <p:tavLst>
                                            <p:tav tm="0">
                                              <p:val>
                                                <p:strVal val="1+#ppt_w/2"/>
                                              </p:val>
                                            </p:tav>
                                            <p:tav tm="100000">
                                              <p:val>
                                                <p:strVal val="#ppt_x"/>
                                              </p:val>
                                            </p:tav>
                                          </p:tavLst>
                                        </p:anim>
                                        <p:anim calcmode="lin" valueType="num">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1+#ppt_w/2"/>
                                              </p:val>
                                            </p:tav>
                                            <p:tav tm="100000">
                                              <p:val>
                                                <p:strVal val="#ppt_x"/>
                                              </p:val>
                                            </p:tav>
                                          </p:tavLst>
                                        </p:anim>
                                        <p:anim calcmode="lin" valueType="num">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9"/>
          </p:nvPr>
        </p:nvSpPr>
        <p:spPr/>
      </p:sp>
      <p:sp>
        <p:nvSpPr>
          <p:cNvPr id="3" name="Text Placeholder 2"/>
          <p:cNvSpPr>
            <a:spLocks noGrp="1"/>
          </p:cNvSpPr>
          <p:nvPr>
            <p:ph type="body" sz="quarter" idx="11"/>
          </p:nvPr>
        </p:nvSpPr>
        <p:spPr>
          <a:xfrm>
            <a:off x="614364" y="1428750"/>
            <a:ext cx="11029950" cy="4800600"/>
          </a:xfrm>
        </p:spPr>
        <p:txBody>
          <a:bodyPr/>
          <a:lstStyle/>
          <a:p>
            <a:r>
              <a:rPr lang="en-US" dirty="0" err="1" smtClean="0">
                <a:hlinkClick r:id="rId2" action="ppaction://hlinkfile"/>
              </a:rPr>
              <a:t>Bản</a:t>
            </a:r>
            <a:r>
              <a:rPr lang="en-US" dirty="0" smtClean="0">
                <a:hlinkClick r:id="rId2" action="ppaction://hlinkfile"/>
              </a:rPr>
              <a:t> chi </a:t>
            </a:r>
            <a:r>
              <a:rPr lang="en-US" dirty="0" err="1" smtClean="0">
                <a:hlinkClick r:id="rId2" action="ppaction://hlinkfile"/>
              </a:rPr>
              <a:t>tiết</a:t>
            </a:r>
            <a:r>
              <a:rPr lang="en-US" dirty="0" smtClean="0">
                <a:hlinkClick r:id="rId2" action="ppaction://hlinkfile"/>
              </a:rPr>
              <a:t> </a:t>
            </a:r>
            <a:r>
              <a:rPr lang="en-US" dirty="0" err="1" smtClean="0">
                <a:hlinkClick r:id="rId2" action="ppaction://hlinkfile"/>
              </a:rPr>
              <a:t>kế</a:t>
            </a:r>
            <a:r>
              <a:rPr lang="en-US" dirty="0" smtClean="0">
                <a:hlinkClick r:id="rId2" action="ppaction://hlinkfile"/>
              </a:rPr>
              <a:t> </a:t>
            </a:r>
            <a:r>
              <a:rPr lang="en-US" dirty="0" err="1" smtClean="0">
                <a:hlinkClick r:id="rId2" action="ppaction://hlinkfile"/>
              </a:rPr>
              <a:t>hoạch</a:t>
            </a:r>
            <a:r>
              <a:rPr lang="en-US" dirty="0" smtClean="0">
                <a:hlinkClick r:id="rId2" action="ppaction://hlinkfile"/>
              </a:rPr>
              <a:t> - </a:t>
            </a:r>
            <a:r>
              <a:rPr lang="en-US" dirty="0" err="1" smtClean="0">
                <a:hlinkClick r:id="rId2" action="ppaction://hlinkfile"/>
              </a:rPr>
              <a:t>nhóm</a:t>
            </a:r>
            <a:r>
              <a:rPr lang="en-US" dirty="0" smtClean="0">
                <a:hlinkClick r:id="rId2" action="ppaction://hlinkfile"/>
              </a:rPr>
              <a:t> 2.xlsx</a:t>
            </a:r>
            <a:endParaRPr lang="en-US" dirty="0"/>
          </a:p>
        </p:txBody>
      </p:sp>
      <p:sp>
        <p:nvSpPr>
          <p:cNvPr id="4" name="Text Placeholder 3"/>
          <p:cNvSpPr>
            <a:spLocks noGrp="1"/>
          </p:cNvSpPr>
          <p:nvPr>
            <p:ph type="body" sz="quarter" idx="10"/>
          </p:nvPr>
        </p:nvSpPr>
        <p:spPr/>
        <p:txBody>
          <a:bodyPr/>
          <a:lstStyle/>
          <a:p>
            <a:r>
              <a:rPr lang="en-US" dirty="0" smtClean="0"/>
              <a:t>Our plan</a:t>
            </a:r>
            <a:endParaRPr lang="en-US" dirty="0"/>
          </a:p>
        </p:txBody>
      </p:sp>
    </p:spTree>
    <p:extLst>
      <p:ext uri="{BB962C8B-B14F-4D97-AF65-F5344CB8AC3E}">
        <p14:creationId xmlns:p14="http://schemas.microsoft.com/office/powerpoint/2010/main" val="36940236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Result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9263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12067</TotalTime>
  <Words>735</Words>
  <Application>Microsoft Office PowerPoint</Application>
  <PresentationFormat>Widescreen</PresentationFormat>
  <Paragraphs>93</Paragraphs>
  <Slides>23</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Kozuka Gothic Pr6N EL</vt:lpstr>
      <vt:lpstr>Open Sans</vt:lpstr>
      <vt:lpstr>Open Sans Light</vt:lpstr>
      <vt:lpstr>Poppins</vt:lpstr>
      <vt:lpstr>Webdings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Dz</dc:creator>
  <cp:lastModifiedBy>Admin</cp:lastModifiedBy>
  <cp:revision>131</cp:revision>
  <dcterms:created xsi:type="dcterms:W3CDTF">2016-11-04T05:31:34Z</dcterms:created>
  <dcterms:modified xsi:type="dcterms:W3CDTF">2021-07-30T11:59:50Z</dcterms:modified>
</cp:coreProperties>
</file>